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3" r:id="rId1"/>
  </p:sldMasterIdLst>
  <p:sldIdLst>
    <p:sldId id="256" r:id="rId2"/>
    <p:sldId id="266" r:id="rId3"/>
    <p:sldId id="258" r:id="rId4"/>
    <p:sldId id="259" r:id="rId5"/>
    <p:sldId id="267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>
          <p15:clr>
            <a:srgbClr val="A4A3A4"/>
          </p15:clr>
        </p15:guide>
        <p15:guide id="2" pos="10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50" autoAdjust="0"/>
    <p:restoredTop sz="94709" autoAdjust="0"/>
  </p:normalViewPr>
  <p:slideViewPr>
    <p:cSldViewPr>
      <p:cViewPr varScale="1">
        <p:scale>
          <a:sx n="67" d="100"/>
          <a:sy n="67" d="100"/>
        </p:scale>
        <p:origin x="516" y="66"/>
      </p:cViewPr>
      <p:guideLst>
        <p:guide orient="horz" pos="890"/>
        <p:guide pos="100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42"/>
  <c:chart>
    <c:autoTitleDeleted val="1"/>
    <c:view3D>
      <c:rotX val="0"/>
      <c:hPercent val="59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034739454094266"/>
          <c:y val="5.9241706161137442E-2"/>
          <c:w val="0.73821339950372211"/>
          <c:h val="0.76066350710900565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2017</c:v>
                </c:pt>
              </c:strCache>
            </c:strRef>
          </c:tx>
          <c:invertIfNegative val="1"/>
          <c:cat>
            <c:strRef>
              <c:f>Sheet1!$B$1:$C$1</c:f>
              <c:strCache>
                <c:ptCount val="2"/>
                <c:pt idx="0">
                  <c:v>Du Québec</c:v>
                </c:pt>
                <c:pt idx="1">
                  <c:v>De l'extérieur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12350</c:v>
                </c:pt>
                <c:pt idx="1">
                  <c:v>8105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59-4012-9057-304E9237ABF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2018</c:v>
                </c:pt>
              </c:strCache>
            </c:strRef>
          </c:tx>
          <c:invertIfNegative val="1"/>
          <c:cat>
            <c:strRef>
              <c:f>Sheet1!$B$1:$C$1</c:f>
              <c:strCache>
                <c:ptCount val="2"/>
                <c:pt idx="0">
                  <c:v>Du Québec</c:v>
                </c:pt>
                <c:pt idx="1">
                  <c:v>De l'extérieur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15175</c:v>
                </c:pt>
                <c:pt idx="1">
                  <c:v>17022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59-4012-9057-304E9237ABFA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2019</c:v>
                </c:pt>
              </c:strCache>
            </c:strRef>
          </c:tx>
          <c:invertIfNegative val="1"/>
          <c:cat>
            <c:strRef>
              <c:f>Sheet1!$B$1:$C$1</c:f>
              <c:strCache>
                <c:ptCount val="2"/>
                <c:pt idx="0">
                  <c:v>Du Québec</c:v>
                </c:pt>
                <c:pt idx="1">
                  <c:v>De l'extérieur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27864</c:v>
                </c:pt>
                <c:pt idx="1">
                  <c:v>19125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759-4012-9057-304E9237AB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43785536"/>
        <c:axId val="343785928"/>
        <c:axId val="0"/>
      </c:bar3DChart>
      <c:catAx>
        <c:axId val="343785536"/>
        <c:scaling>
          <c:orientation val="minMax"/>
        </c:scaling>
        <c:delete val="0"/>
        <c:axPos val="b"/>
        <c:numFmt formatCode="General" sourceLinked="1"/>
        <c:majorTickMark val="out"/>
        <c:minorTickMark val="cross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343785928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343785928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343785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220843672456783"/>
          <c:y val="0.34597156398104512"/>
          <c:w val="0.12282878411910668"/>
          <c:h val="0.30805687203791615"/>
        </c:manualLayout>
      </c:layout>
      <c:overlay val="1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8932C4-D8C4-4895-8008-0B3459DE0CEF}" type="doc">
      <dgm:prSet loTypeId="urn:microsoft.com/office/officeart/2005/8/layout/target3" loCatId="relationship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06761083-C5C4-4422-B2D7-0706A583F92B}">
      <dgm:prSet custT="1"/>
      <dgm:spPr/>
      <dgm:t>
        <a:bodyPr/>
        <a:lstStyle/>
        <a:p>
          <a:pPr rtl="0"/>
          <a:r>
            <a:rPr lang="fr-CA" sz="2000"/>
            <a:t>Randonnée pédestre</a:t>
          </a:r>
          <a:endParaRPr lang="fr-FR" sz="2000"/>
        </a:p>
      </dgm:t>
    </dgm:pt>
    <dgm:pt modelId="{6C3AB0E2-3594-411E-B007-C93C371DE03B}" type="parTrans" cxnId="{3B9B192E-86C2-4BCA-93ED-1C57518C0C51}">
      <dgm:prSet/>
      <dgm:spPr/>
      <dgm:t>
        <a:bodyPr/>
        <a:lstStyle/>
        <a:p>
          <a:endParaRPr lang="fr-FR"/>
        </a:p>
      </dgm:t>
    </dgm:pt>
    <dgm:pt modelId="{DE5F18C2-6B0E-4B8A-9A64-726F227428B0}" type="sibTrans" cxnId="{3B9B192E-86C2-4BCA-93ED-1C57518C0C51}">
      <dgm:prSet/>
      <dgm:spPr/>
      <dgm:t>
        <a:bodyPr/>
        <a:lstStyle/>
        <a:p>
          <a:endParaRPr lang="fr-FR"/>
        </a:p>
      </dgm:t>
    </dgm:pt>
    <dgm:pt modelId="{0282BA06-10D9-412E-8B57-B8F01ABF8809}">
      <dgm:prSet custT="1"/>
      <dgm:spPr/>
      <dgm:t>
        <a:bodyPr/>
        <a:lstStyle/>
        <a:p>
          <a:pPr rtl="0"/>
          <a:r>
            <a:rPr lang="fr-CA" sz="2000"/>
            <a:t>Canot, voile</a:t>
          </a:r>
          <a:endParaRPr lang="fr-FR" sz="2000"/>
        </a:p>
      </dgm:t>
    </dgm:pt>
    <dgm:pt modelId="{818198D6-562F-4367-848A-8F2B8694BE9B}" type="parTrans" cxnId="{BCB1C877-2EE2-40CE-81E3-DE828623147D}">
      <dgm:prSet/>
      <dgm:spPr/>
      <dgm:t>
        <a:bodyPr/>
        <a:lstStyle/>
        <a:p>
          <a:endParaRPr lang="fr-FR"/>
        </a:p>
      </dgm:t>
    </dgm:pt>
    <dgm:pt modelId="{A775AE5B-5662-4716-9C80-EAF22FA05531}" type="sibTrans" cxnId="{BCB1C877-2EE2-40CE-81E3-DE828623147D}">
      <dgm:prSet/>
      <dgm:spPr/>
      <dgm:t>
        <a:bodyPr/>
        <a:lstStyle/>
        <a:p>
          <a:endParaRPr lang="fr-FR"/>
        </a:p>
      </dgm:t>
    </dgm:pt>
    <dgm:pt modelId="{8707E4C7-5E2E-4941-9728-2DC0A27CADD4}">
      <dgm:prSet custT="1"/>
      <dgm:spPr/>
      <dgm:t>
        <a:bodyPr/>
        <a:lstStyle/>
        <a:p>
          <a:pPr rtl="0"/>
          <a:r>
            <a:rPr lang="fr-CA" sz="2000"/>
            <a:t>Vélo</a:t>
          </a:r>
          <a:endParaRPr lang="fr-FR" sz="2000"/>
        </a:p>
      </dgm:t>
    </dgm:pt>
    <dgm:pt modelId="{6A135F47-0BF2-4381-9182-EA0DB165CD03}" type="parTrans" cxnId="{0A168530-35F5-444A-A878-7507BA3A6C55}">
      <dgm:prSet/>
      <dgm:spPr/>
      <dgm:t>
        <a:bodyPr/>
        <a:lstStyle/>
        <a:p>
          <a:endParaRPr lang="fr-FR"/>
        </a:p>
      </dgm:t>
    </dgm:pt>
    <dgm:pt modelId="{DA988F89-18BF-45A1-B9B7-28E92AB4FD8F}" type="sibTrans" cxnId="{0A168530-35F5-444A-A878-7507BA3A6C55}">
      <dgm:prSet/>
      <dgm:spPr/>
      <dgm:t>
        <a:bodyPr/>
        <a:lstStyle/>
        <a:p>
          <a:endParaRPr lang="fr-FR"/>
        </a:p>
      </dgm:t>
    </dgm:pt>
    <dgm:pt modelId="{7171418E-D3B2-4480-B46C-D0148D4C48B1}">
      <dgm:prSet custT="1"/>
      <dgm:spPr/>
      <dgm:t>
        <a:bodyPr/>
        <a:lstStyle/>
        <a:p>
          <a:pPr rtl="0"/>
          <a:r>
            <a:rPr lang="fr-CA" sz="2000"/>
            <a:t>Équitation</a:t>
          </a:r>
          <a:endParaRPr lang="fr-FR" sz="2000"/>
        </a:p>
      </dgm:t>
    </dgm:pt>
    <dgm:pt modelId="{5151FC92-8988-4C5D-A841-F2D9D7E00945}" type="parTrans" cxnId="{AB3A98E6-87BD-4755-BBEA-850EB2690D7B}">
      <dgm:prSet/>
      <dgm:spPr/>
      <dgm:t>
        <a:bodyPr/>
        <a:lstStyle/>
        <a:p>
          <a:endParaRPr lang="fr-FR"/>
        </a:p>
      </dgm:t>
    </dgm:pt>
    <dgm:pt modelId="{17E7E0EE-9075-4349-AF26-12AE2DA180B2}" type="sibTrans" cxnId="{AB3A98E6-87BD-4755-BBEA-850EB2690D7B}">
      <dgm:prSet/>
      <dgm:spPr/>
      <dgm:t>
        <a:bodyPr/>
        <a:lstStyle/>
        <a:p>
          <a:endParaRPr lang="fr-FR"/>
        </a:p>
      </dgm:t>
    </dgm:pt>
    <dgm:pt modelId="{49F8D5F6-2FF5-4277-B4D7-B46B0C40C12C}">
      <dgm:prSet custT="1"/>
      <dgm:spPr/>
      <dgm:t>
        <a:bodyPr/>
        <a:lstStyle/>
        <a:p>
          <a:pPr rtl="0"/>
          <a:r>
            <a:rPr lang="fr-CA" sz="2000"/>
            <a:t>Tir à l’arc</a:t>
          </a:r>
          <a:endParaRPr lang="fr-FR" sz="2000"/>
        </a:p>
      </dgm:t>
    </dgm:pt>
    <dgm:pt modelId="{06C49591-A971-4866-8EFA-00BA2E9CCD96}" type="parTrans" cxnId="{E9EE0921-EDED-4449-B0F1-131ADC0E56FE}">
      <dgm:prSet/>
      <dgm:spPr/>
      <dgm:t>
        <a:bodyPr/>
        <a:lstStyle/>
        <a:p>
          <a:endParaRPr lang="fr-FR"/>
        </a:p>
      </dgm:t>
    </dgm:pt>
    <dgm:pt modelId="{0EB8428F-53F3-4390-9A9A-F529EC6FE600}" type="sibTrans" cxnId="{E9EE0921-EDED-4449-B0F1-131ADC0E56FE}">
      <dgm:prSet/>
      <dgm:spPr/>
      <dgm:t>
        <a:bodyPr/>
        <a:lstStyle/>
        <a:p>
          <a:endParaRPr lang="fr-FR"/>
        </a:p>
      </dgm:t>
    </dgm:pt>
    <dgm:pt modelId="{731D814E-0D55-4F36-A5B1-F3EA9CFF3475}" type="pres">
      <dgm:prSet presAssocID="{568932C4-D8C4-4895-8008-0B3459DE0CEF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20EE3109-E8F2-4DD3-91E0-51A0CE35EDD2}" type="pres">
      <dgm:prSet presAssocID="{06761083-C5C4-4422-B2D7-0706A583F92B}" presName="circle1" presStyleLbl="node1" presStyleIdx="0" presStyleCnt="5"/>
      <dgm:spPr>
        <a:solidFill>
          <a:schemeClr val="bg2">
            <a:lumMod val="75000"/>
          </a:schemeClr>
        </a:solidFill>
      </dgm:spPr>
    </dgm:pt>
    <dgm:pt modelId="{E45A8036-D016-4DDC-9675-A88E0008F8F2}" type="pres">
      <dgm:prSet presAssocID="{06761083-C5C4-4422-B2D7-0706A583F92B}" presName="space" presStyleCnt="0"/>
      <dgm:spPr/>
    </dgm:pt>
    <dgm:pt modelId="{B1F21EDB-998C-498F-B277-6663326D0D75}" type="pres">
      <dgm:prSet presAssocID="{06761083-C5C4-4422-B2D7-0706A583F92B}" presName="rect1" presStyleLbl="alignAcc1" presStyleIdx="0" presStyleCnt="5"/>
      <dgm:spPr/>
    </dgm:pt>
    <dgm:pt modelId="{4E625570-CC64-45B3-860D-509F77C86F33}" type="pres">
      <dgm:prSet presAssocID="{0282BA06-10D9-412E-8B57-B8F01ABF8809}" presName="vertSpace2" presStyleLbl="node1" presStyleIdx="0" presStyleCnt="5"/>
      <dgm:spPr/>
    </dgm:pt>
    <dgm:pt modelId="{50817C2C-F4FA-425D-A8B8-93ACB6C47155}" type="pres">
      <dgm:prSet presAssocID="{0282BA06-10D9-412E-8B57-B8F01ABF8809}" presName="circle2" presStyleLbl="node1" presStyleIdx="1" presStyleCnt="5"/>
      <dgm:spPr>
        <a:solidFill>
          <a:schemeClr val="bg2">
            <a:lumMod val="60000"/>
            <a:lumOff val="40000"/>
          </a:schemeClr>
        </a:solidFill>
      </dgm:spPr>
    </dgm:pt>
    <dgm:pt modelId="{8C71A529-1DAA-4B63-AF70-BA389FAA83BE}" type="pres">
      <dgm:prSet presAssocID="{0282BA06-10D9-412E-8B57-B8F01ABF8809}" presName="rect2" presStyleLbl="alignAcc1" presStyleIdx="1" presStyleCnt="5"/>
      <dgm:spPr/>
    </dgm:pt>
    <dgm:pt modelId="{58D9B4CC-AB08-43ED-BBAF-A88E7FEB8520}" type="pres">
      <dgm:prSet presAssocID="{8707E4C7-5E2E-4941-9728-2DC0A27CADD4}" presName="vertSpace3" presStyleLbl="node1" presStyleIdx="1" presStyleCnt="5"/>
      <dgm:spPr/>
    </dgm:pt>
    <dgm:pt modelId="{F92FA54C-3810-4541-B059-2753FCC29D96}" type="pres">
      <dgm:prSet presAssocID="{8707E4C7-5E2E-4941-9728-2DC0A27CADD4}" presName="circle3" presStyleLbl="node1" presStyleIdx="2" presStyleCnt="5"/>
      <dgm:spPr/>
    </dgm:pt>
    <dgm:pt modelId="{779EE991-0BC5-48FB-884E-0108CFC614E1}" type="pres">
      <dgm:prSet presAssocID="{8707E4C7-5E2E-4941-9728-2DC0A27CADD4}" presName="rect3" presStyleLbl="alignAcc1" presStyleIdx="2" presStyleCnt="5"/>
      <dgm:spPr/>
    </dgm:pt>
    <dgm:pt modelId="{C74805CE-FC3A-412A-B853-49E27E11DF02}" type="pres">
      <dgm:prSet presAssocID="{7171418E-D3B2-4480-B46C-D0148D4C48B1}" presName="vertSpace4" presStyleLbl="node1" presStyleIdx="2" presStyleCnt="5"/>
      <dgm:spPr/>
    </dgm:pt>
    <dgm:pt modelId="{51DA708D-551C-44C0-82CE-955A887B947C}" type="pres">
      <dgm:prSet presAssocID="{7171418E-D3B2-4480-B46C-D0148D4C48B1}" presName="circle4" presStyleLbl="node1" presStyleIdx="3" presStyleCnt="5"/>
      <dgm:spPr/>
    </dgm:pt>
    <dgm:pt modelId="{BC7B7440-0BC0-4D11-82FA-AB30DA10E927}" type="pres">
      <dgm:prSet presAssocID="{7171418E-D3B2-4480-B46C-D0148D4C48B1}" presName="rect4" presStyleLbl="alignAcc1" presStyleIdx="3" presStyleCnt="5"/>
      <dgm:spPr/>
    </dgm:pt>
    <dgm:pt modelId="{5E5E9997-5E11-4F5A-8344-C55FC02A7A62}" type="pres">
      <dgm:prSet presAssocID="{49F8D5F6-2FF5-4277-B4D7-B46B0C40C12C}" presName="vertSpace5" presStyleLbl="node1" presStyleIdx="3" presStyleCnt="5"/>
      <dgm:spPr/>
    </dgm:pt>
    <dgm:pt modelId="{250DF5C5-1353-4629-970C-3A3D63E83C3E}" type="pres">
      <dgm:prSet presAssocID="{49F8D5F6-2FF5-4277-B4D7-B46B0C40C12C}" presName="circle5" presStyleLbl="node1" presStyleIdx="4" presStyleCnt="5"/>
      <dgm:spPr/>
    </dgm:pt>
    <dgm:pt modelId="{CCF159AC-1E61-48AB-9D07-FC3C28B5B371}" type="pres">
      <dgm:prSet presAssocID="{49F8D5F6-2FF5-4277-B4D7-B46B0C40C12C}" presName="rect5" presStyleLbl="alignAcc1" presStyleIdx="4" presStyleCnt="5"/>
      <dgm:spPr/>
    </dgm:pt>
    <dgm:pt modelId="{42722571-12BF-45E6-8E86-93C6964D5A4E}" type="pres">
      <dgm:prSet presAssocID="{06761083-C5C4-4422-B2D7-0706A583F92B}" presName="rect1ParTxNoCh" presStyleLbl="alignAcc1" presStyleIdx="4" presStyleCnt="5">
        <dgm:presLayoutVars>
          <dgm:chMax val="1"/>
          <dgm:bulletEnabled val="1"/>
        </dgm:presLayoutVars>
      </dgm:prSet>
      <dgm:spPr/>
    </dgm:pt>
    <dgm:pt modelId="{2F4749BF-0A2F-471A-BE5E-85A47CFB21A2}" type="pres">
      <dgm:prSet presAssocID="{0282BA06-10D9-412E-8B57-B8F01ABF8809}" presName="rect2ParTxNoCh" presStyleLbl="alignAcc1" presStyleIdx="4" presStyleCnt="5">
        <dgm:presLayoutVars>
          <dgm:chMax val="1"/>
          <dgm:bulletEnabled val="1"/>
        </dgm:presLayoutVars>
      </dgm:prSet>
      <dgm:spPr/>
    </dgm:pt>
    <dgm:pt modelId="{4A875893-236E-4E96-A243-192756D69800}" type="pres">
      <dgm:prSet presAssocID="{8707E4C7-5E2E-4941-9728-2DC0A27CADD4}" presName="rect3ParTxNoCh" presStyleLbl="alignAcc1" presStyleIdx="4" presStyleCnt="5">
        <dgm:presLayoutVars>
          <dgm:chMax val="1"/>
          <dgm:bulletEnabled val="1"/>
        </dgm:presLayoutVars>
      </dgm:prSet>
      <dgm:spPr/>
    </dgm:pt>
    <dgm:pt modelId="{0A1F45AE-091C-4D9E-BC7C-CFA015789FB4}" type="pres">
      <dgm:prSet presAssocID="{7171418E-D3B2-4480-B46C-D0148D4C48B1}" presName="rect4ParTxNoCh" presStyleLbl="alignAcc1" presStyleIdx="4" presStyleCnt="5">
        <dgm:presLayoutVars>
          <dgm:chMax val="1"/>
          <dgm:bulletEnabled val="1"/>
        </dgm:presLayoutVars>
      </dgm:prSet>
      <dgm:spPr/>
    </dgm:pt>
    <dgm:pt modelId="{622D4290-2FC3-447A-93FC-194752102EDA}" type="pres">
      <dgm:prSet presAssocID="{49F8D5F6-2FF5-4277-B4D7-B46B0C40C12C}" presName="rect5ParTxNoCh" presStyleLbl="alignAcc1" presStyleIdx="4" presStyleCnt="5">
        <dgm:presLayoutVars>
          <dgm:chMax val="1"/>
          <dgm:bulletEnabled val="1"/>
        </dgm:presLayoutVars>
      </dgm:prSet>
      <dgm:spPr/>
    </dgm:pt>
  </dgm:ptLst>
  <dgm:cxnLst>
    <dgm:cxn modelId="{E9EE0921-EDED-4449-B0F1-131ADC0E56FE}" srcId="{568932C4-D8C4-4895-8008-0B3459DE0CEF}" destId="{49F8D5F6-2FF5-4277-B4D7-B46B0C40C12C}" srcOrd="4" destOrd="0" parTransId="{06C49591-A971-4866-8EFA-00BA2E9CCD96}" sibTransId="{0EB8428F-53F3-4390-9A9A-F529EC6FE600}"/>
    <dgm:cxn modelId="{D38AC125-D081-45A6-B3C4-F0F7744108B1}" type="presOf" srcId="{8707E4C7-5E2E-4941-9728-2DC0A27CADD4}" destId="{779EE991-0BC5-48FB-884E-0108CFC614E1}" srcOrd="0" destOrd="0" presId="urn:microsoft.com/office/officeart/2005/8/layout/target3"/>
    <dgm:cxn modelId="{3B9B192E-86C2-4BCA-93ED-1C57518C0C51}" srcId="{568932C4-D8C4-4895-8008-0B3459DE0CEF}" destId="{06761083-C5C4-4422-B2D7-0706A583F92B}" srcOrd="0" destOrd="0" parTransId="{6C3AB0E2-3594-411E-B007-C93C371DE03B}" sibTransId="{DE5F18C2-6B0E-4B8A-9A64-726F227428B0}"/>
    <dgm:cxn modelId="{0A168530-35F5-444A-A878-7507BA3A6C55}" srcId="{568932C4-D8C4-4895-8008-0B3459DE0CEF}" destId="{8707E4C7-5E2E-4941-9728-2DC0A27CADD4}" srcOrd="2" destOrd="0" parTransId="{6A135F47-0BF2-4381-9182-EA0DB165CD03}" sibTransId="{DA988F89-18BF-45A1-B9B7-28E92AB4FD8F}"/>
    <dgm:cxn modelId="{12032838-5201-4017-8DB5-A524D47708D0}" type="presOf" srcId="{0282BA06-10D9-412E-8B57-B8F01ABF8809}" destId="{2F4749BF-0A2F-471A-BE5E-85A47CFB21A2}" srcOrd="1" destOrd="0" presId="urn:microsoft.com/office/officeart/2005/8/layout/target3"/>
    <dgm:cxn modelId="{2DD14839-AB38-41BC-BA9D-DFB047BAADB6}" type="presOf" srcId="{7171418E-D3B2-4480-B46C-D0148D4C48B1}" destId="{0A1F45AE-091C-4D9E-BC7C-CFA015789FB4}" srcOrd="1" destOrd="0" presId="urn:microsoft.com/office/officeart/2005/8/layout/target3"/>
    <dgm:cxn modelId="{41A4AC3D-2331-4147-885D-291B958559AC}" type="presOf" srcId="{49F8D5F6-2FF5-4277-B4D7-B46B0C40C12C}" destId="{CCF159AC-1E61-48AB-9D07-FC3C28B5B371}" srcOrd="0" destOrd="0" presId="urn:microsoft.com/office/officeart/2005/8/layout/target3"/>
    <dgm:cxn modelId="{BCB1C877-2EE2-40CE-81E3-DE828623147D}" srcId="{568932C4-D8C4-4895-8008-0B3459DE0CEF}" destId="{0282BA06-10D9-412E-8B57-B8F01ABF8809}" srcOrd="1" destOrd="0" parTransId="{818198D6-562F-4367-848A-8F2B8694BE9B}" sibTransId="{A775AE5B-5662-4716-9C80-EAF22FA05531}"/>
    <dgm:cxn modelId="{EF754F58-BD7D-4F8D-9BE8-7B58E2AE3B87}" type="presOf" srcId="{0282BA06-10D9-412E-8B57-B8F01ABF8809}" destId="{8C71A529-1DAA-4B63-AF70-BA389FAA83BE}" srcOrd="0" destOrd="0" presId="urn:microsoft.com/office/officeart/2005/8/layout/target3"/>
    <dgm:cxn modelId="{5548D19B-0A89-47EA-BF8D-C5DA23582B12}" type="presOf" srcId="{06761083-C5C4-4422-B2D7-0706A583F92B}" destId="{42722571-12BF-45E6-8E86-93C6964D5A4E}" srcOrd="1" destOrd="0" presId="urn:microsoft.com/office/officeart/2005/8/layout/target3"/>
    <dgm:cxn modelId="{BAC78FA0-72FD-4F0D-A95C-3F3518629EDC}" type="presOf" srcId="{568932C4-D8C4-4895-8008-0B3459DE0CEF}" destId="{731D814E-0D55-4F36-A5B1-F3EA9CFF3475}" srcOrd="0" destOrd="0" presId="urn:microsoft.com/office/officeart/2005/8/layout/target3"/>
    <dgm:cxn modelId="{14768CBA-6684-4A40-B163-6A9CCA37DD70}" type="presOf" srcId="{06761083-C5C4-4422-B2D7-0706A583F92B}" destId="{B1F21EDB-998C-498F-B277-6663326D0D75}" srcOrd="0" destOrd="0" presId="urn:microsoft.com/office/officeart/2005/8/layout/target3"/>
    <dgm:cxn modelId="{2C6048D2-F81F-445C-A1D1-DF8EE6A2E0D4}" type="presOf" srcId="{7171418E-D3B2-4480-B46C-D0148D4C48B1}" destId="{BC7B7440-0BC0-4D11-82FA-AB30DA10E927}" srcOrd="0" destOrd="0" presId="urn:microsoft.com/office/officeart/2005/8/layout/target3"/>
    <dgm:cxn modelId="{E3AD1FD6-EE64-42A5-8838-F9A0E1066B18}" type="presOf" srcId="{49F8D5F6-2FF5-4277-B4D7-B46B0C40C12C}" destId="{622D4290-2FC3-447A-93FC-194752102EDA}" srcOrd="1" destOrd="0" presId="urn:microsoft.com/office/officeart/2005/8/layout/target3"/>
    <dgm:cxn modelId="{AB3A98E6-87BD-4755-BBEA-850EB2690D7B}" srcId="{568932C4-D8C4-4895-8008-0B3459DE0CEF}" destId="{7171418E-D3B2-4480-B46C-D0148D4C48B1}" srcOrd="3" destOrd="0" parTransId="{5151FC92-8988-4C5D-A841-F2D9D7E00945}" sibTransId="{17E7E0EE-9075-4349-AF26-12AE2DA180B2}"/>
    <dgm:cxn modelId="{D9B424FC-58DD-42A0-8209-0BC91BC106CA}" type="presOf" srcId="{8707E4C7-5E2E-4941-9728-2DC0A27CADD4}" destId="{4A875893-236E-4E96-A243-192756D69800}" srcOrd="1" destOrd="0" presId="urn:microsoft.com/office/officeart/2005/8/layout/target3"/>
    <dgm:cxn modelId="{31ECCCEC-CE70-4256-BA0B-13930875392F}" type="presParOf" srcId="{731D814E-0D55-4F36-A5B1-F3EA9CFF3475}" destId="{20EE3109-E8F2-4DD3-91E0-51A0CE35EDD2}" srcOrd="0" destOrd="0" presId="urn:microsoft.com/office/officeart/2005/8/layout/target3"/>
    <dgm:cxn modelId="{E9920FF0-21FA-4D46-96B0-10F8D78E1182}" type="presParOf" srcId="{731D814E-0D55-4F36-A5B1-F3EA9CFF3475}" destId="{E45A8036-D016-4DDC-9675-A88E0008F8F2}" srcOrd="1" destOrd="0" presId="urn:microsoft.com/office/officeart/2005/8/layout/target3"/>
    <dgm:cxn modelId="{90C12460-50CA-4793-9218-89E69EB996AF}" type="presParOf" srcId="{731D814E-0D55-4F36-A5B1-F3EA9CFF3475}" destId="{B1F21EDB-998C-498F-B277-6663326D0D75}" srcOrd="2" destOrd="0" presId="urn:microsoft.com/office/officeart/2005/8/layout/target3"/>
    <dgm:cxn modelId="{E03077A1-A7CA-4536-8DBB-A33CF230979C}" type="presParOf" srcId="{731D814E-0D55-4F36-A5B1-F3EA9CFF3475}" destId="{4E625570-CC64-45B3-860D-509F77C86F33}" srcOrd="3" destOrd="0" presId="urn:microsoft.com/office/officeart/2005/8/layout/target3"/>
    <dgm:cxn modelId="{C587D86F-8EDA-4D9A-BA90-6FFD4F8F2231}" type="presParOf" srcId="{731D814E-0D55-4F36-A5B1-F3EA9CFF3475}" destId="{50817C2C-F4FA-425D-A8B8-93ACB6C47155}" srcOrd="4" destOrd="0" presId="urn:microsoft.com/office/officeart/2005/8/layout/target3"/>
    <dgm:cxn modelId="{539F891D-271E-47C1-888B-0EACBD28A021}" type="presParOf" srcId="{731D814E-0D55-4F36-A5B1-F3EA9CFF3475}" destId="{8C71A529-1DAA-4B63-AF70-BA389FAA83BE}" srcOrd="5" destOrd="0" presId="urn:microsoft.com/office/officeart/2005/8/layout/target3"/>
    <dgm:cxn modelId="{54A3DADD-7947-48AD-8FF2-93F30BF2F542}" type="presParOf" srcId="{731D814E-0D55-4F36-A5B1-F3EA9CFF3475}" destId="{58D9B4CC-AB08-43ED-BBAF-A88E7FEB8520}" srcOrd="6" destOrd="0" presId="urn:microsoft.com/office/officeart/2005/8/layout/target3"/>
    <dgm:cxn modelId="{251A25BB-E60B-49CB-9F6E-51577E45D6CA}" type="presParOf" srcId="{731D814E-0D55-4F36-A5B1-F3EA9CFF3475}" destId="{F92FA54C-3810-4541-B059-2753FCC29D96}" srcOrd="7" destOrd="0" presId="urn:microsoft.com/office/officeart/2005/8/layout/target3"/>
    <dgm:cxn modelId="{FF2E22AF-84B5-418C-A9F6-6AA9C1FD7F82}" type="presParOf" srcId="{731D814E-0D55-4F36-A5B1-F3EA9CFF3475}" destId="{779EE991-0BC5-48FB-884E-0108CFC614E1}" srcOrd="8" destOrd="0" presId="urn:microsoft.com/office/officeart/2005/8/layout/target3"/>
    <dgm:cxn modelId="{1A6C7C6B-A452-4E46-9D60-5F0EB54B7E5A}" type="presParOf" srcId="{731D814E-0D55-4F36-A5B1-F3EA9CFF3475}" destId="{C74805CE-FC3A-412A-B853-49E27E11DF02}" srcOrd="9" destOrd="0" presId="urn:microsoft.com/office/officeart/2005/8/layout/target3"/>
    <dgm:cxn modelId="{39354FF4-9FE6-4C60-99BA-D038FDC7B90B}" type="presParOf" srcId="{731D814E-0D55-4F36-A5B1-F3EA9CFF3475}" destId="{51DA708D-551C-44C0-82CE-955A887B947C}" srcOrd="10" destOrd="0" presId="urn:microsoft.com/office/officeart/2005/8/layout/target3"/>
    <dgm:cxn modelId="{7B77D806-6BA1-434F-B3F3-BE42966F6BA6}" type="presParOf" srcId="{731D814E-0D55-4F36-A5B1-F3EA9CFF3475}" destId="{BC7B7440-0BC0-4D11-82FA-AB30DA10E927}" srcOrd="11" destOrd="0" presId="urn:microsoft.com/office/officeart/2005/8/layout/target3"/>
    <dgm:cxn modelId="{F0D02DFA-8E1A-4931-8EB7-074678E0261A}" type="presParOf" srcId="{731D814E-0D55-4F36-A5B1-F3EA9CFF3475}" destId="{5E5E9997-5E11-4F5A-8344-C55FC02A7A62}" srcOrd="12" destOrd="0" presId="urn:microsoft.com/office/officeart/2005/8/layout/target3"/>
    <dgm:cxn modelId="{491998C1-F58B-4333-9383-36A2355669D6}" type="presParOf" srcId="{731D814E-0D55-4F36-A5B1-F3EA9CFF3475}" destId="{250DF5C5-1353-4629-970C-3A3D63E83C3E}" srcOrd="13" destOrd="0" presId="urn:microsoft.com/office/officeart/2005/8/layout/target3"/>
    <dgm:cxn modelId="{729FC34A-202F-4FF8-913B-CFA7FABFE4DE}" type="presParOf" srcId="{731D814E-0D55-4F36-A5B1-F3EA9CFF3475}" destId="{CCF159AC-1E61-48AB-9D07-FC3C28B5B371}" srcOrd="14" destOrd="0" presId="urn:microsoft.com/office/officeart/2005/8/layout/target3"/>
    <dgm:cxn modelId="{8F7A2961-8D2E-410A-BF3B-98B7CEBB1813}" type="presParOf" srcId="{731D814E-0D55-4F36-A5B1-F3EA9CFF3475}" destId="{42722571-12BF-45E6-8E86-93C6964D5A4E}" srcOrd="15" destOrd="0" presId="urn:microsoft.com/office/officeart/2005/8/layout/target3"/>
    <dgm:cxn modelId="{6E0C2E90-808F-4DEF-BC98-1AD8CBFC389C}" type="presParOf" srcId="{731D814E-0D55-4F36-A5B1-F3EA9CFF3475}" destId="{2F4749BF-0A2F-471A-BE5E-85A47CFB21A2}" srcOrd="16" destOrd="0" presId="urn:microsoft.com/office/officeart/2005/8/layout/target3"/>
    <dgm:cxn modelId="{78B84781-90E6-451A-9C1C-E29702FD366C}" type="presParOf" srcId="{731D814E-0D55-4F36-A5B1-F3EA9CFF3475}" destId="{4A875893-236E-4E96-A243-192756D69800}" srcOrd="17" destOrd="0" presId="urn:microsoft.com/office/officeart/2005/8/layout/target3"/>
    <dgm:cxn modelId="{8248AD8F-3946-4427-8653-18BCD626457E}" type="presParOf" srcId="{731D814E-0D55-4F36-A5B1-F3EA9CFF3475}" destId="{0A1F45AE-091C-4D9E-BC7C-CFA015789FB4}" srcOrd="18" destOrd="0" presId="urn:microsoft.com/office/officeart/2005/8/layout/target3"/>
    <dgm:cxn modelId="{01412610-B7E7-4E56-8072-39B3A48A4CE8}" type="presParOf" srcId="{731D814E-0D55-4F36-A5B1-F3EA9CFF3475}" destId="{622D4290-2FC3-447A-93FC-194752102EDA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E284C8-F0E4-4451-AA95-A9F0C6F6E38F}" type="doc">
      <dgm:prSet loTypeId="urn:microsoft.com/office/officeart/2005/8/layout/target3" loCatId="relationship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142FD9CC-E4E3-4D08-8519-25F9FF700062}">
      <dgm:prSet custT="1"/>
      <dgm:spPr/>
      <dgm:t>
        <a:bodyPr/>
        <a:lstStyle/>
        <a:p>
          <a:pPr rtl="0"/>
          <a:r>
            <a:rPr lang="fr-CA" sz="2000"/>
            <a:t>Théâtre</a:t>
          </a:r>
          <a:endParaRPr lang="fr-FR" sz="2000"/>
        </a:p>
      </dgm:t>
    </dgm:pt>
    <dgm:pt modelId="{52741F1C-A9CB-4242-834C-F18C0B85EE07}" type="parTrans" cxnId="{0031D780-CFF3-418E-A330-189E7DDFA7BB}">
      <dgm:prSet/>
      <dgm:spPr/>
      <dgm:t>
        <a:bodyPr/>
        <a:lstStyle/>
        <a:p>
          <a:endParaRPr lang="fr-FR"/>
        </a:p>
      </dgm:t>
    </dgm:pt>
    <dgm:pt modelId="{D2F0EC17-1BCD-4002-9034-279D43D24DEB}" type="sibTrans" cxnId="{0031D780-CFF3-418E-A330-189E7DDFA7BB}">
      <dgm:prSet/>
      <dgm:spPr/>
      <dgm:t>
        <a:bodyPr/>
        <a:lstStyle/>
        <a:p>
          <a:endParaRPr lang="fr-FR"/>
        </a:p>
      </dgm:t>
    </dgm:pt>
    <dgm:pt modelId="{3BC23537-8F09-47E8-AF70-6701D51B93DA}">
      <dgm:prSet custT="1"/>
      <dgm:spPr/>
      <dgm:t>
        <a:bodyPr/>
        <a:lstStyle/>
        <a:p>
          <a:pPr rtl="0"/>
          <a:r>
            <a:rPr lang="fr-CA" sz="2000"/>
            <a:t>Danse</a:t>
          </a:r>
          <a:endParaRPr lang="fr-FR" sz="2000"/>
        </a:p>
      </dgm:t>
    </dgm:pt>
    <dgm:pt modelId="{471365C1-A067-48FF-A527-CB6AB399E31E}" type="parTrans" cxnId="{E508CA97-9783-431A-B716-3D49C6C5B295}">
      <dgm:prSet/>
      <dgm:spPr/>
      <dgm:t>
        <a:bodyPr/>
        <a:lstStyle/>
        <a:p>
          <a:endParaRPr lang="fr-FR"/>
        </a:p>
      </dgm:t>
    </dgm:pt>
    <dgm:pt modelId="{0D7574FB-93BF-4C87-B6FA-A1CF80F78837}" type="sibTrans" cxnId="{E508CA97-9783-431A-B716-3D49C6C5B295}">
      <dgm:prSet/>
      <dgm:spPr/>
      <dgm:t>
        <a:bodyPr/>
        <a:lstStyle/>
        <a:p>
          <a:endParaRPr lang="fr-FR"/>
        </a:p>
      </dgm:t>
    </dgm:pt>
    <dgm:pt modelId="{2D84F1AE-7943-4106-A800-E3A35EA5AD0B}">
      <dgm:prSet custT="1"/>
      <dgm:spPr/>
      <dgm:t>
        <a:bodyPr/>
        <a:lstStyle/>
        <a:p>
          <a:pPr rtl="0"/>
          <a:r>
            <a:rPr lang="fr-CA" sz="2000"/>
            <a:t>Piscine intérieure</a:t>
          </a:r>
          <a:endParaRPr lang="fr-FR" sz="2000"/>
        </a:p>
      </dgm:t>
    </dgm:pt>
    <dgm:pt modelId="{1469DB92-11AD-4368-B218-ED800A6B04B5}" type="parTrans" cxnId="{CA021737-F18A-465A-8E1F-642C355E2CC6}">
      <dgm:prSet/>
      <dgm:spPr/>
      <dgm:t>
        <a:bodyPr/>
        <a:lstStyle/>
        <a:p>
          <a:endParaRPr lang="fr-FR"/>
        </a:p>
      </dgm:t>
    </dgm:pt>
    <dgm:pt modelId="{24B706C4-C9D6-4B5D-A745-68A06102C885}" type="sibTrans" cxnId="{CA021737-F18A-465A-8E1F-642C355E2CC6}">
      <dgm:prSet/>
      <dgm:spPr/>
      <dgm:t>
        <a:bodyPr/>
        <a:lstStyle/>
        <a:p>
          <a:endParaRPr lang="fr-FR"/>
        </a:p>
      </dgm:t>
    </dgm:pt>
    <dgm:pt modelId="{D4070BA3-8FEF-4BE0-876F-3544BDC334E6}">
      <dgm:prSet custT="1"/>
      <dgm:spPr/>
      <dgm:t>
        <a:bodyPr/>
        <a:lstStyle/>
        <a:p>
          <a:pPr rtl="0"/>
          <a:r>
            <a:rPr lang="fr-CA" sz="2000"/>
            <a:t>Soirées d’animation</a:t>
          </a:r>
          <a:endParaRPr lang="fr-FR" sz="2000"/>
        </a:p>
      </dgm:t>
    </dgm:pt>
    <dgm:pt modelId="{DEDB262A-1FAC-4E9A-8AA6-31E2B96B1EE1}" type="parTrans" cxnId="{21A765DB-AA98-45A2-9FA5-2CAF068D661D}">
      <dgm:prSet/>
      <dgm:spPr/>
      <dgm:t>
        <a:bodyPr/>
        <a:lstStyle/>
        <a:p>
          <a:endParaRPr lang="fr-FR"/>
        </a:p>
      </dgm:t>
    </dgm:pt>
    <dgm:pt modelId="{37AEC099-7892-4AA5-BA1F-A045DA1F0105}" type="sibTrans" cxnId="{21A765DB-AA98-45A2-9FA5-2CAF068D661D}">
      <dgm:prSet/>
      <dgm:spPr/>
      <dgm:t>
        <a:bodyPr/>
        <a:lstStyle/>
        <a:p>
          <a:endParaRPr lang="fr-FR"/>
        </a:p>
      </dgm:t>
    </dgm:pt>
    <dgm:pt modelId="{AEF3DAF4-F3C8-4F05-84B1-2A5CAB4C6508}" type="pres">
      <dgm:prSet presAssocID="{A3E284C8-F0E4-4451-AA95-A9F0C6F6E38F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C8B74A0B-CB8D-43FE-8F2F-59E1F5E8239C}" type="pres">
      <dgm:prSet presAssocID="{142FD9CC-E4E3-4D08-8519-25F9FF700062}" presName="circle1" presStyleLbl="node1" presStyleIdx="0" presStyleCnt="4"/>
      <dgm:spPr>
        <a:solidFill>
          <a:schemeClr val="bg2">
            <a:lumMod val="75000"/>
          </a:schemeClr>
        </a:solidFill>
      </dgm:spPr>
    </dgm:pt>
    <dgm:pt modelId="{BF014A28-D877-4FA1-88B2-857C31AA406B}" type="pres">
      <dgm:prSet presAssocID="{142FD9CC-E4E3-4D08-8519-25F9FF700062}" presName="space" presStyleCnt="0"/>
      <dgm:spPr/>
    </dgm:pt>
    <dgm:pt modelId="{44DDC7E9-1524-4EA8-9252-D390C759660C}" type="pres">
      <dgm:prSet presAssocID="{142FD9CC-E4E3-4D08-8519-25F9FF700062}" presName="rect1" presStyleLbl="alignAcc1" presStyleIdx="0" presStyleCnt="4"/>
      <dgm:spPr/>
    </dgm:pt>
    <dgm:pt modelId="{1CF4AB87-5B2E-4BD0-A3B5-F42A3EACAB17}" type="pres">
      <dgm:prSet presAssocID="{3BC23537-8F09-47E8-AF70-6701D51B93DA}" presName="vertSpace2" presStyleLbl="node1" presStyleIdx="0" presStyleCnt="4"/>
      <dgm:spPr/>
    </dgm:pt>
    <dgm:pt modelId="{BC6A3E25-8A31-4D22-9A62-1ADA47A3DF88}" type="pres">
      <dgm:prSet presAssocID="{3BC23537-8F09-47E8-AF70-6701D51B93DA}" presName="circle2" presStyleLbl="node1" presStyleIdx="1" presStyleCnt="4"/>
      <dgm:spPr>
        <a:solidFill>
          <a:schemeClr val="bg2">
            <a:lumMod val="60000"/>
            <a:lumOff val="40000"/>
          </a:schemeClr>
        </a:solidFill>
      </dgm:spPr>
    </dgm:pt>
    <dgm:pt modelId="{7C812852-C254-42BD-8A7B-AB03C35D1100}" type="pres">
      <dgm:prSet presAssocID="{3BC23537-8F09-47E8-AF70-6701D51B93DA}" presName="rect2" presStyleLbl="alignAcc1" presStyleIdx="1" presStyleCnt="4"/>
      <dgm:spPr/>
    </dgm:pt>
    <dgm:pt modelId="{CD89A8B6-38FD-4321-9509-070ED06E41BC}" type="pres">
      <dgm:prSet presAssocID="{2D84F1AE-7943-4106-A800-E3A35EA5AD0B}" presName="vertSpace3" presStyleLbl="node1" presStyleIdx="1" presStyleCnt="4"/>
      <dgm:spPr/>
    </dgm:pt>
    <dgm:pt modelId="{34094696-1653-4AE7-B078-34594C1CC35E}" type="pres">
      <dgm:prSet presAssocID="{2D84F1AE-7943-4106-A800-E3A35EA5AD0B}" presName="circle3" presStyleLbl="node1" presStyleIdx="2" presStyleCnt="4"/>
      <dgm:spPr/>
    </dgm:pt>
    <dgm:pt modelId="{BD69B895-C49F-46E3-9B80-89D5151C9C03}" type="pres">
      <dgm:prSet presAssocID="{2D84F1AE-7943-4106-A800-E3A35EA5AD0B}" presName="rect3" presStyleLbl="alignAcc1" presStyleIdx="2" presStyleCnt="4"/>
      <dgm:spPr/>
    </dgm:pt>
    <dgm:pt modelId="{2584906F-AF44-4DC1-954C-CEEA0F254C4B}" type="pres">
      <dgm:prSet presAssocID="{D4070BA3-8FEF-4BE0-876F-3544BDC334E6}" presName="vertSpace4" presStyleLbl="node1" presStyleIdx="2" presStyleCnt="4"/>
      <dgm:spPr/>
    </dgm:pt>
    <dgm:pt modelId="{FBA80006-86A4-4C55-931E-912E8DA5F4B7}" type="pres">
      <dgm:prSet presAssocID="{D4070BA3-8FEF-4BE0-876F-3544BDC334E6}" presName="circle4" presStyleLbl="node1" presStyleIdx="3" presStyleCnt="4"/>
      <dgm:spPr/>
    </dgm:pt>
    <dgm:pt modelId="{A6A3057C-8FCA-4404-9E19-2CC20483F9B5}" type="pres">
      <dgm:prSet presAssocID="{D4070BA3-8FEF-4BE0-876F-3544BDC334E6}" presName="rect4" presStyleLbl="alignAcc1" presStyleIdx="3" presStyleCnt="4"/>
      <dgm:spPr/>
    </dgm:pt>
    <dgm:pt modelId="{4A6C444D-730E-4CB6-B217-16EC1B0DBBF1}" type="pres">
      <dgm:prSet presAssocID="{142FD9CC-E4E3-4D08-8519-25F9FF700062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859C79E6-468E-4A57-A629-C8BE844C6F58}" type="pres">
      <dgm:prSet presAssocID="{3BC23537-8F09-47E8-AF70-6701D51B93DA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136C5A0A-E7B8-48DB-989D-F6982E082ED4}" type="pres">
      <dgm:prSet presAssocID="{2D84F1AE-7943-4106-A800-E3A35EA5AD0B}" presName="rect3ParTxNoCh" presStyleLbl="alignAcc1" presStyleIdx="3" presStyleCnt="4">
        <dgm:presLayoutVars>
          <dgm:chMax val="1"/>
          <dgm:bulletEnabled val="1"/>
        </dgm:presLayoutVars>
      </dgm:prSet>
      <dgm:spPr/>
    </dgm:pt>
    <dgm:pt modelId="{B4B76EE5-0FE6-4FCC-8A35-F589618AEC15}" type="pres">
      <dgm:prSet presAssocID="{D4070BA3-8FEF-4BE0-876F-3544BDC334E6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99EE8822-81F8-4A70-9A1F-D98C311F4718}" type="presOf" srcId="{2D84F1AE-7943-4106-A800-E3A35EA5AD0B}" destId="{BD69B895-C49F-46E3-9B80-89D5151C9C03}" srcOrd="0" destOrd="0" presId="urn:microsoft.com/office/officeart/2005/8/layout/target3"/>
    <dgm:cxn modelId="{CA021737-F18A-465A-8E1F-642C355E2CC6}" srcId="{A3E284C8-F0E4-4451-AA95-A9F0C6F6E38F}" destId="{2D84F1AE-7943-4106-A800-E3A35EA5AD0B}" srcOrd="2" destOrd="0" parTransId="{1469DB92-11AD-4368-B218-ED800A6B04B5}" sibTransId="{24B706C4-C9D6-4B5D-A745-68A06102C885}"/>
    <dgm:cxn modelId="{75FFFE3D-EC8E-45B2-8E3B-C40DDC6E5DCD}" type="presOf" srcId="{2D84F1AE-7943-4106-A800-E3A35EA5AD0B}" destId="{136C5A0A-E7B8-48DB-989D-F6982E082ED4}" srcOrd="1" destOrd="0" presId="urn:microsoft.com/office/officeart/2005/8/layout/target3"/>
    <dgm:cxn modelId="{9F01D35B-B8CC-4468-A9E8-1652F5DB4270}" type="presOf" srcId="{142FD9CC-E4E3-4D08-8519-25F9FF700062}" destId="{44DDC7E9-1524-4EA8-9252-D390C759660C}" srcOrd="0" destOrd="0" presId="urn:microsoft.com/office/officeart/2005/8/layout/target3"/>
    <dgm:cxn modelId="{C0EA6468-9A07-476B-8158-335AB5AE3A4E}" type="presOf" srcId="{3BC23537-8F09-47E8-AF70-6701D51B93DA}" destId="{7C812852-C254-42BD-8A7B-AB03C35D1100}" srcOrd="0" destOrd="0" presId="urn:microsoft.com/office/officeart/2005/8/layout/target3"/>
    <dgm:cxn modelId="{0031D780-CFF3-418E-A330-189E7DDFA7BB}" srcId="{A3E284C8-F0E4-4451-AA95-A9F0C6F6E38F}" destId="{142FD9CC-E4E3-4D08-8519-25F9FF700062}" srcOrd="0" destOrd="0" parTransId="{52741F1C-A9CB-4242-834C-F18C0B85EE07}" sibTransId="{D2F0EC17-1BCD-4002-9034-279D43D24DEB}"/>
    <dgm:cxn modelId="{4CDF6383-3925-41C6-B442-FE0F4F09E797}" type="presOf" srcId="{3BC23537-8F09-47E8-AF70-6701D51B93DA}" destId="{859C79E6-468E-4A57-A629-C8BE844C6F58}" srcOrd="1" destOrd="0" presId="urn:microsoft.com/office/officeart/2005/8/layout/target3"/>
    <dgm:cxn modelId="{BAC35985-6862-4194-AE76-73F708DFF6E5}" type="presOf" srcId="{D4070BA3-8FEF-4BE0-876F-3544BDC334E6}" destId="{B4B76EE5-0FE6-4FCC-8A35-F589618AEC15}" srcOrd="1" destOrd="0" presId="urn:microsoft.com/office/officeart/2005/8/layout/target3"/>
    <dgm:cxn modelId="{E508CA97-9783-431A-B716-3D49C6C5B295}" srcId="{A3E284C8-F0E4-4451-AA95-A9F0C6F6E38F}" destId="{3BC23537-8F09-47E8-AF70-6701D51B93DA}" srcOrd="1" destOrd="0" parTransId="{471365C1-A067-48FF-A527-CB6AB399E31E}" sibTransId="{0D7574FB-93BF-4C87-B6FA-A1CF80F78837}"/>
    <dgm:cxn modelId="{F92202A8-9DB9-402F-8F38-FB1DE0275A98}" type="presOf" srcId="{D4070BA3-8FEF-4BE0-876F-3544BDC334E6}" destId="{A6A3057C-8FCA-4404-9E19-2CC20483F9B5}" srcOrd="0" destOrd="0" presId="urn:microsoft.com/office/officeart/2005/8/layout/target3"/>
    <dgm:cxn modelId="{0C4FB6AA-5F6D-4294-A4AC-2DAC82D6963B}" type="presOf" srcId="{A3E284C8-F0E4-4451-AA95-A9F0C6F6E38F}" destId="{AEF3DAF4-F3C8-4F05-84B1-2A5CAB4C6508}" srcOrd="0" destOrd="0" presId="urn:microsoft.com/office/officeart/2005/8/layout/target3"/>
    <dgm:cxn modelId="{C7CA12B0-525F-499D-82EB-419DC2401A46}" type="presOf" srcId="{142FD9CC-E4E3-4D08-8519-25F9FF700062}" destId="{4A6C444D-730E-4CB6-B217-16EC1B0DBBF1}" srcOrd="1" destOrd="0" presId="urn:microsoft.com/office/officeart/2005/8/layout/target3"/>
    <dgm:cxn modelId="{21A765DB-AA98-45A2-9FA5-2CAF068D661D}" srcId="{A3E284C8-F0E4-4451-AA95-A9F0C6F6E38F}" destId="{D4070BA3-8FEF-4BE0-876F-3544BDC334E6}" srcOrd="3" destOrd="0" parTransId="{DEDB262A-1FAC-4E9A-8AA6-31E2B96B1EE1}" sibTransId="{37AEC099-7892-4AA5-BA1F-A045DA1F0105}"/>
    <dgm:cxn modelId="{71F10D1F-CA3E-4974-AB50-12B77FE676E4}" type="presParOf" srcId="{AEF3DAF4-F3C8-4F05-84B1-2A5CAB4C6508}" destId="{C8B74A0B-CB8D-43FE-8F2F-59E1F5E8239C}" srcOrd="0" destOrd="0" presId="urn:microsoft.com/office/officeart/2005/8/layout/target3"/>
    <dgm:cxn modelId="{8D07298F-D003-4607-8A12-5736B1DFAAEE}" type="presParOf" srcId="{AEF3DAF4-F3C8-4F05-84B1-2A5CAB4C6508}" destId="{BF014A28-D877-4FA1-88B2-857C31AA406B}" srcOrd="1" destOrd="0" presId="urn:microsoft.com/office/officeart/2005/8/layout/target3"/>
    <dgm:cxn modelId="{B94AF38D-F3DB-4948-A861-DD8AA99CF15B}" type="presParOf" srcId="{AEF3DAF4-F3C8-4F05-84B1-2A5CAB4C6508}" destId="{44DDC7E9-1524-4EA8-9252-D390C759660C}" srcOrd="2" destOrd="0" presId="urn:microsoft.com/office/officeart/2005/8/layout/target3"/>
    <dgm:cxn modelId="{632CD513-C7BB-420B-B614-2D225615220E}" type="presParOf" srcId="{AEF3DAF4-F3C8-4F05-84B1-2A5CAB4C6508}" destId="{1CF4AB87-5B2E-4BD0-A3B5-F42A3EACAB17}" srcOrd="3" destOrd="0" presId="urn:microsoft.com/office/officeart/2005/8/layout/target3"/>
    <dgm:cxn modelId="{2D43B622-D249-41D4-8AC7-80786013CF5E}" type="presParOf" srcId="{AEF3DAF4-F3C8-4F05-84B1-2A5CAB4C6508}" destId="{BC6A3E25-8A31-4D22-9A62-1ADA47A3DF88}" srcOrd="4" destOrd="0" presId="urn:microsoft.com/office/officeart/2005/8/layout/target3"/>
    <dgm:cxn modelId="{1BD1C922-043F-4C47-AAFD-607B7CC79D48}" type="presParOf" srcId="{AEF3DAF4-F3C8-4F05-84B1-2A5CAB4C6508}" destId="{7C812852-C254-42BD-8A7B-AB03C35D1100}" srcOrd="5" destOrd="0" presId="urn:microsoft.com/office/officeart/2005/8/layout/target3"/>
    <dgm:cxn modelId="{67146F22-09AD-43B4-831B-A2B1815193F8}" type="presParOf" srcId="{AEF3DAF4-F3C8-4F05-84B1-2A5CAB4C6508}" destId="{CD89A8B6-38FD-4321-9509-070ED06E41BC}" srcOrd="6" destOrd="0" presId="urn:microsoft.com/office/officeart/2005/8/layout/target3"/>
    <dgm:cxn modelId="{C8D8960C-D747-4056-9389-2AEB6E236B51}" type="presParOf" srcId="{AEF3DAF4-F3C8-4F05-84B1-2A5CAB4C6508}" destId="{34094696-1653-4AE7-B078-34594C1CC35E}" srcOrd="7" destOrd="0" presId="urn:microsoft.com/office/officeart/2005/8/layout/target3"/>
    <dgm:cxn modelId="{496B6658-7C3B-412A-89CC-82D88A84B41D}" type="presParOf" srcId="{AEF3DAF4-F3C8-4F05-84B1-2A5CAB4C6508}" destId="{BD69B895-C49F-46E3-9B80-89D5151C9C03}" srcOrd="8" destOrd="0" presId="urn:microsoft.com/office/officeart/2005/8/layout/target3"/>
    <dgm:cxn modelId="{EAD87100-1889-4A00-BA9F-F07F900C69E3}" type="presParOf" srcId="{AEF3DAF4-F3C8-4F05-84B1-2A5CAB4C6508}" destId="{2584906F-AF44-4DC1-954C-CEEA0F254C4B}" srcOrd="9" destOrd="0" presId="urn:microsoft.com/office/officeart/2005/8/layout/target3"/>
    <dgm:cxn modelId="{8CA17FDF-E3C6-45BE-8F9F-DC705FCDC5C1}" type="presParOf" srcId="{AEF3DAF4-F3C8-4F05-84B1-2A5CAB4C6508}" destId="{FBA80006-86A4-4C55-931E-912E8DA5F4B7}" srcOrd="10" destOrd="0" presId="urn:microsoft.com/office/officeart/2005/8/layout/target3"/>
    <dgm:cxn modelId="{64BFB4E1-C0E6-4B4E-88AA-BD007CBBC98A}" type="presParOf" srcId="{AEF3DAF4-F3C8-4F05-84B1-2A5CAB4C6508}" destId="{A6A3057C-8FCA-4404-9E19-2CC20483F9B5}" srcOrd="11" destOrd="0" presId="urn:microsoft.com/office/officeart/2005/8/layout/target3"/>
    <dgm:cxn modelId="{706C1753-9817-4243-881D-2B610E93A213}" type="presParOf" srcId="{AEF3DAF4-F3C8-4F05-84B1-2A5CAB4C6508}" destId="{4A6C444D-730E-4CB6-B217-16EC1B0DBBF1}" srcOrd="12" destOrd="0" presId="urn:microsoft.com/office/officeart/2005/8/layout/target3"/>
    <dgm:cxn modelId="{BF545088-EF65-4327-A7F4-F2D60582EBAC}" type="presParOf" srcId="{AEF3DAF4-F3C8-4F05-84B1-2A5CAB4C6508}" destId="{859C79E6-468E-4A57-A629-C8BE844C6F58}" srcOrd="13" destOrd="0" presId="urn:microsoft.com/office/officeart/2005/8/layout/target3"/>
    <dgm:cxn modelId="{E00AAC4F-A318-4AF7-A4AD-45276335F735}" type="presParOf" srcId="{AEF3DAF4-F3C8-4F05-84B1-2A5CAB4C6508}" destId="{136C5A0A-E7B8-48DB-989D-F6982E082ED4}" srcOrd="14" destOrd="0" presId="urn:microsoft.com/office/officeart/2005/8/layout/target3"/>
    <dgm:cxn modelId="{B71AA80F-9934-4555-B4FB-2429E28585C6}" type="presParOf" srcId="{AEF3DAF4-F3C8-4F05-84B1-2A5CAB4C6508}" destId="{B4B76EE5-0FE6-4FCC-8A35-F589618AEC15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5DF780-F482-42EF-BBCB-7CD39BC1D6C5}" type="doc">
      <dgm:prSet loTypeId="urn:microsoft.com/office/officeart/2005/8/layout/bList2#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8FC0E7A-CBC7-4247-8393-FF5E276C49AF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fr-CA">
              <a:solidFill>
                <a:schemeClr val="tx2">
                  <a:lumMod val="10000"/>
                </a:schemeClr>
              </a:solidFill>
            </a:rPr>
            <a:t>Escapade</a:t>
          </a:r>
          <a:endParaRPr lang="fr-FR">
            <a:solidFill>
              <a:schemeClr val="tx2">
                <a:lumMod val="10000"/>
              </a:schemeClr>
            </a:solidFill>
          </a:endParaRPr>
        </a:p>
      </dgm:t>
    </dgm:pt>
    <dgm:pt modelId="{8FD1B1BF-DC99-434B-BDD8-CBEEEC332B70}" type="parTrans" cxnId="{6CA4F2CA-E1C0-4DB8-9911-8AF260FE9769}">
      <dgm:prSet/>
      <dgm:spPr/>
      <dgm:t>
        <a:bodyPr/>
        <a:lstStyle/>
        <a:p>
          <a:endParaRPr lang="fr-FR"/>
        </a:p>
      </dgm:t>
    </dgm:pt>
    <dgm:pt modelId="{405580D0-7439-4F4A-8BB0-3BE449006F5D}" type="sibTrans" cxnId="{6CA4F2CA-E1C0-4DB8-9911-8AF260FE9769}">
      <dgm:prSet/>
      <dgm:spPr/>
      <dgm:t>
        <a:bodyPr/>
        <a:lstStyle/>
        <a:p>
          <a:endParaRPr lang="fr-FR"/>
        </a:p>
      </dgm:t>
    </dgm:pt>
    <dgm:pt modelId="{2C302996-FE39-494B-84FE-0E83B0E0F71D}">
      <dgm:prSet custT="1"/>
      <dgm:spPr/>
      <dgm:t>
        <a:bodyPr/>
        <a:lstStyle/>
        <a:p>
          <a:pPr rtl="0"/>
          <a:r>
            <a:rPr lang="fr-CA" sz="2000"/>
            <a:t>Une nuit</a:t>
          </a:r>
          <a:endParaRPr lang="fr-FR" sz="2000"/>
        </a:p>
      </dgm:t>
    </dgm:pt>
    <dgm:pt modelId="{33A16724-FEDA-4C9D-A75F-1C173248AFA7}" type="parTrans" cxnId="{0E66781E-E3FE-43C7-BD33-7EC0325344D4}">
      <dgm:prSet/>
      <dgm:spPr/>
      <dgm:t>
        <a:bodyPr/>
        <a:lstStyle/>
        <a:p>
          <a:endParaRPr lang="fr-FR"/>
        </a:p>
      </dgm:t>
    </dgm:pt>
    <dgm:pt modelId="{27B298DD-2BB9-4C55-B17F-337F7D40148D}" type="sibTrans" cxnId="{0E66781E-E3FE-43C7-BD33-7EC0325344D4}">
      <dgm:prSet/>
      <dgm:spPr/>
      <dgm:t>
        <a:bodyPr/>
        <a:lstStyle/>
        <a:p>
          <a:endParaRPr lang="fr-FR"/>
        </a:p>
      </dgm:t>
    </dgm:pt>
    <dgm:pt modelId="{A44F9D6C-F210-4DA7-82D7-8864A99753A3}">
      <dgm:prSet custT="1"/>
      <dgm:spPr/>
      <dgm:t>
        <a:bodyPr/>
        <a:lstStyle/>
        <a:p>
          <a:pPr rtl="0"/>
          <a:r>
            <a:rPr lang="fr-CA" sz="2000"/>
            <a:t>Petit déjeuner santé</a:t>
          </a:r>
          <a:endParaRPr lang="fr-FR" sz="2000"/>
        </a:p>
      </dgm:t>
    </dgm:pt>
    <dgm:pt modelId="{2CFE58A8-2B3D-4104-9A4E-512156ADD15D}" type="parTrans" cxnId="{4D8A2D76-6BC4-4045-A913-90BB83013C6C}">
      <dgm:prSet/>
      <dgm:spPr/>
      <dgm:t>
        <a:bodyPr/>
        <a:lstStyle/>
        <a:p>
          <a:endParaRPr lang="fr-FR"/>
        </a:p>
      </dgm:t>
    </dgm:pt>
    <dgm:pt modelId="{39537491-23B1-43AB-B4F4-06F638B950FB}" type="sibTrans" cxnId="{4D8A2D76-6BC4-4045-A913-90BB83013C6C}">
      <dgm:prSet/>
      <dgm:spPr/>
      <dgm:t>
        <a:bodyPr/>
        <a:lstStyle/>
        <a:p>
          <a:endParaRPr lang="fr-FR"/>
        </a:p>
      </dgm:t>
    </dgm:pt>
    <dgm:pt modelId="{7DEADD01-6538-47AD-B060-2B3546CC92AD}">
      <dgm:prSet custT="1"/>
      <dgm:spPr/>
      <dgm:t>
        <a:bodyPr/>
        <a:lstStyle/>
        <a:p>
          <a:pPr rtl="0"/>
          <a:r>
            <a:rPr lang="fr-CA" sz="2000"/>
            <a:t>Croissants, muffins,</a:t>
          </a:r>
          <a:br>
            <a:rPr lang="fr-CA" sz="2000"/>
          </a:br>
          <a:r>
            <a:rPr lang="fr-CA" sz="2000"/>
            <a:t>confitures maison</a:t>
          </a:r>
          <a:endParaRPr lang="fr-FR" sz="2000"/>
        </a:p>
      </dgm:t>
    </dgm:pt>
    <dgm:pt modelId="{855005A3-2726-40AC-8E36-667DAE443B68}" type="parTrans" cxnId="{E3E96E12-95EF-4115-9AD5-84DE23F7454F}">
      <dgm:prSet/>
      <dgm:spPr/>
      <dgm:t>
        <a:bodyPr/>
        <a:lstStyle/>
        <a:p>
          <a:endParaRPr lang="fr-FR"/>
        </a:p>
      </dgm:t>
    </dgm:pt>
    <dgm:pt modelId="{597B9C1C-A699-43DE-A352-F509ABA0F96F}" type="sibTrans" cxnId="{E3E96E12-95EF-4115-9AD5-84DE23F7454F}">
      <dgm:prSet/>
      <dgm:spPr/>
      <dgm:t>
        <a:bodyPr/>
        <a:lstStyle/>
        <a:p>
          <a:endParaRPr lang="fr-FR"/>
        </a:p>
      </dgm:t>
    </dgm:pt>
    <dgm:pt modelId="{12B15225-6B8E-4E7C-BE11-15ABCDF6B89B}">
      <dgm:prSet custT="1"/>
      <dgm:spPr/>
      <dgm:t>
        <a:bodyPr/>
        <a:lstStyle/>
        <a:p>
          <a:pPr rtl="0"/>
          <a:r>
            <a:rPr lang="fr-CA" sz="2000"/>
            <a:t>Équitation</a:t>
          </a:r>
          <a:endParaRPr lang="fr-FR" sz="2000"/>
        </a:p>
      </dgm:t>
    </dgm:pt>
    <dgm:pt modelId="{63A41564-EAC9-4A46-A703-445CC2481C2F}" type="parTrans" cxnId="{A3DDFF72-1ADD-495A-AC9E-B817D0B1C0D0}">
      <dgm:prSet/>
      <dgm:spPr/>
      <dgm:t>
        <a:bodyPr/>
        <a:lstStyle/>
        <a:p>
          <a:endParaRPr lang="fr-FR"/>
        </a:p>
      </dgm:t>
    </dgm:pt>
    <dgm:pt modelId="{A1017840-B496-4EFF-8A8A-612B10714E47}" type="sibTrans" cxnId="{A3DDFF72-1ADD-495A-AC9E-B817D0B1C0D0}">
      <dgm:prSet/>
      <dgm:spPr/>
      <dgm:t>
        <a:bodyPr/>
        <a:lstStyle/>
        <a:p>
          <a:endParaRPr lang="fr-FR"/>
        </a:p>
      </dgm:t>
    </dgm:pt>
    <dgm:pt modelId="{8F053EA0-969D-4670-A6F4-B4AD1B98B43B}">
      <dgm:prSet custT="1"/>
      <dgm:spPr/>
      <dgm:t>
        <a:bodyPr/>
        <a:lstStyle/>
        <a:p>
          <a:pPr rtl="0"/>
          <a:r>
            <a:rPr lang="fr-CA" sz="2000"/>
            <a:t>Souper-théâtre</a:t>
          </a:r>
          <a:endParaRPr lang="fr-FR" sz="2000"/>
        </a:p>
      </dgm:t>
    </dgm:pt>
    <dgm:pt modelId="{0722E0C9-8069-44B2-80F3-8BB49B8CF21F}" type="parTrans" cxnId="{B6E0F78F-FB11-4420-9F4D-753F1BCE7A9A}">
      <dgm:prSet/>
      <dgm:spPr/>
      <dgm:t>
        <a:bodyPr/>
        <a:lstStyle/>
        <a:p>
          <a:endParaRPr lang="fr-FR"/>
        </a:p>
      </dgm:t>
    </dgm:pt>
    <dgm:pt modelId="{575A86ED-9DE9-456E-A587-4154B5623D53}" type="sibTrans" cxnId="{B6E0F78F-FB11-4420-9F4D-753F1BCE7A9A}">
      <dgm:prSet/>
      <dgm:spPr/>
      <dgm:t>
        <a:bodyPr/>
        <a:lstStyle/>
        <a:p>
          <a:endParaRPr lang="fr-FR"/>
        </a:p>
      </dgm:t>
    </dgm:pt>
    <dgm:pt modelId="{067027B2-34E6-4A88-B8FF-F7C401D2A0AE}" type="pres">
      <dgm:prSet presAssocID="{DD5DF780-F482-42EF-BBCB-7CD39BC1D6C5}" presName="diagram" presStyleCnt="0">
        <dgm:presLayoutVars>
          <dgm:dir/>
          <dgm:animLvl val="lvl"/>
          <dgm:resizeHandles val="exact"/>
        </dgm:presLayoutVars>
      </dgm:prSet>
      <dgm:spPr/>
    </dgm:pt>
    <dgm:pt modelId="{0CF42088-3555-42CB-92CD-F60B368E14F3}" type="pres">
      <dgm:prSet presAssocID="{B8FC0E7A-CBC7-4247-8393-FF5E276C49AF}" presName="compNode" presStyleCnt="0"/>
      <dgm:spPr/>
    </dgm:pt>
    <dgm:pt modelId="{A80BF7AD-E1C5-4737-BED4-A2D2E703CF9B}" type="pres">
      <dgm:prSet presAssocID="{B8FC0E7A-CBC7-4247-8393-FF5E276C49AF}" presName="childRect" presStyleLbl="bgAcc1" presStyleIdx="0" presStyleCnt="1">
        <dgm:presLayoutVars>
          <dgm:bulletEnabled val="1"/>
        </dgm:presLayoutVars>
      </dgm:prSet>
      <dgm:spPr/>
    </dgm:pt>
    <dgm:pt modelId="{DFAB2EE7-B34B-4223-9ECC-7ABF6620B9FE}" type="pres">
      <dgm:prSet presAssocID="{B8FC0E7A-CBC7-4247-8393-FF5E276C49A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6EC8492-AB5B-45F1-ADBE-FC335394290F}" type="pres">
      <dgm:prSet presAssocID="{B8FC0E7A-CBC7-4247-8393-FF5E276C49AF}" presName="parentRect" presStyleLbl="alignNode1" presStyleIdx="0" presStyleCnt="1"/>
      <dgm:spPr/>
    </dgm:pt>
    <dgm:pt modelId="{17661BD3-83E0-40AD-891D-13D9F61A95D4}" type="pres">
      <dgm:prSet presAssocID="{B8FC0E7A-CBC7-4247-8393-FF5E276C49AF}" presName="adorn" presStyleLbl="fgAccFollowNod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87B04506-F4D7-4559-A220-0635B4EB4C85}" type="presOf" srcId="{8F053EA0-969D-4670-A6F4-B4AD1B98B43B}" destId="{A80BF7AD-E1C5-4737-BED4-A2D2E703CF9B}" srcOrd="0" destOrd="4" presId="urn:microsoft.com/office/officeart/2005/8/layout/bList2#5"/>
    <dgm:cxn modelId="{B4916107-BDD0-457B-9185-23075DE233C1}" type="presOf" srcId="{DD5DF780-F482-42EF-BBCB-7CD39BC1D6C5}" destId="{067027B2-34E6-4A88-B8FF-F7C401D2A0AE}" srcOrd="0" destOrd="0" presId="urn:microsoft.com/office/officeart/2005/8/layout/bList2#5"/>
    <dgm:cxn modelId="{E3E96E12-95EF-4115-9AD5-84DE23F7454F}" srcId="{A44F9D6C-F210-4DA7-82D7-8864A99753A3}" destId="{7DEADD01-6538-47AD-B060-2B3546CC92AD}" srcOrd="0" destOrd="0" parTransId="{855005A3-2726-40AC-8E36-667DAE443B68}" sibTransId="{597B9C1C-A699-43DE-A352-F509ABA0F96F}"/>
    <dgm:cxn modelId="{0E66781E-E3FE-43C7-BD33-7EC0325344D4}" srcId="{B8FC0E7A-CBC7-4247-8393-FF5E276C49AF}" destId="{2C302996-FE39-494B-84FE-0E83B0E0F71D}" srcOrd="0" destOrd="0" parTransId="{33A16724-FEDA-4C9D-A75F-1C173248AFA7}" sibTransId="{27B298DD-2BB9-4C55-B17F-337F7D40148D}"/>
    <dgm:cxn modelId="{D941BB6C-B483-47B8-9988-A61C29DBF800}" type="presOf" srcId="{A44F9D6C-F210-4DA7-82D7-8864A99753A3}" destId="{A80BF7AD-E1C5-4737-BED4-A2D2E703CF9B}" srcOrd="0" destOrd="1" presId="urn:microsoft.com/office/officeart/2005/8/layout/bList2#5"/>
    <dgm:cxn modelId="{A3DDFF72-1ADD-495A-AC9E-B817D0B1C0D0}" srcId="{B8FC0E7A-CBC7-4247-8393-FF5E276C49AF}" destId="{12B15225-6B8E-4E7C-BE11-15ABCDF6B89B}" srcOrd="2" destOrd="0" parTransId="{63A41564-EAC9-4A46-A703-445CC2481C2F}" sibTransId="{A1017840-B496-4EFF-8A8A-612B10714E47}"/>
    <dgm:cxn modelId="{4D8A2D76-6BC4-4045-A913-90BB83013C6C}" srcId="{B8FC0E7A-CBC7-4247-8393-FF5E276C49AF}" destId="{A44F9D6C-F210-4DA7-82D7-8864A99753A3}" srcOrd="1" destOrd="0" parTransId="{2CFE58A8-2B3D-4104-9A4E-512156ADD15D}" sibTransId="{39537491-23B1-43AB-B4F4-06F638B950FB}"/>
    <dgm:cxn modelId="{42B6C376-2333-4410-A6AF-915FD5396E19}" type="presOf" srcId="{B8FC0E7A-CBC7-4247-8393-FF5E276C49AF}" destId="{C6EC8492-AB5B-45F1-ADBE-FC335394290F}" srcOrd="1" destOrd="0" presId="urn:microsoft.com/office/officeart/2005/8/layout/bList2#5"/>
    <dgm:cxn modelId="{B6E0F78F-FB11-4420-9F4D-753F1BCE7A9A}" srcId="{B8FC0E7A-CBC7-4247-8393-FF5E276C49AF}" destId="{8F053EA0-969D-4670-A6F4-B4AD1B98B43B}" srcOrd="3" destOrd="0" parTransId="{0722E0C9-8069-44B2-80F3-8BB49B8CF21F}" sibTransId="{575A86ED-9DE9-456E-A587-4154B5623D53}"/>
    <dgm:cxn modelId="{B89790AA-49D9-42C1-865D-03D698CC5726}" type="presOf" srcId="{12B15225-6B8E-4E7C-BE11-15ABCDF6B89B}" destId="{A80BF7AD-E1C5-4737-BED4-A2D2E703CF9B}" srcOrd="0" destOrd="3" presId="urn:microsoft.com/office/officeart/2005/8/layout/bList2#5"/>
    <dgm:cxn modelId="{219F1FB1-E85D-4D20-8F9F-474279A9FBA6}" type="presOf" srcId="{7DEADD01-6538-47AD-B060-2B3546CC92AD}" destId="{A80BF7AD-E1C5-4737-BED4-A2D2E703CF9B}" srcOrd="0" destOrd="2" presId="urn:microsoft.com/office/officeart/2005/8/layout/bList2#5"/>
    <dgm:cxn modelId="{3E6C0FB3-AF2B-4DA1-854A-71DF124CF160}" type="presOf" srcId="{B8FC0E7A-CBC7-4247-8393-FF5E276C49AF}" destId="{DFAB2EE7-B34B-4223-9ECC-7ABF6620B9FE}" srcOrd="0" destOrd="0" presId="urn:microsoft.com/office/officeart/2005/8/layout/bList2#5"/>
    <dgm:cxn modelId="{6CA4F2CA-E1C0-4DB8-9911-8AF260FE9769}" srcId="{DD5DF780-F482-42EF-BBCB-7CD39BC1D6C5}" destId="{B8FC0E7A-CBC7-4247-8393-FF5E276C49AF}" srcOrd="0" destOrd="0" parTransId="{8FD1B1BF-DC99-434B-BDD8-CBEEEC332B70}" sibTransId="{405580D0-7439-4F4A-8BB0-3BE449006F5D}"/>
    <dgm:cxn modelId="{CFBAD0D5-BC6E-4992-A4EE-AE5A99405404}" type="presOf" srcId="{2C302996-FE39-494B-84FE-0E83B0E0F71D}" destId="{A80BF7AD-E1C5-4737-BED4-A2D2E703CF9B}" srcOrd="0" destOrd="0" presId="urn:microsoft.com/office/officeart/2005/8/layout/bList2#5"/>
    <dgm:cxn modelId="{C62A49EE-6427-417F-B858-EBE67AF13AEA}" type="presParOf" srcId="{067027B2-34E6-4A88-B8FF-F7C401D2A0AE}" destId="{0CF42088-3555-42CB-92CD-F60B368E14F3}" srcOrd="0" destOrd="0" presId="urn:microsoft.com/office/officeart/2005/8/layout/bList2#5"/>
    <dgm:cxn modelId="{E1D0F5AD-9809-4099-BC15-0C9389DEE1C8}" type="presParOf" srcId="{0CF42088-3555-42CB-92CD-F60B368E14F3}" destId="{A80BF7AD-E1C5-4737-BED4-A2D2E703CF9B}" srcOrd="0" destOrd="0" presId="urn:microsoft.com/office/officeart/2005/8/layout/bList2#5"/>
    <dgm:cxn modelId="{1890C2E1-E18E-4EBF-A5BA-9AD5D82D11F4}" type="presParOf" srcId="{0CF42088-3555-42CB-92CD-F60B368E14F3}" destId="{DFAB2EE7-B34B-4223-9ECC-7ABF6620B9FE}" srcOrd="1" destOrd="0" presId="urn:microsoft.com/office/officeart/2005/8/layout/bList2#5"/>
    <dgm:cxn modelId="{16E5CCC7-E60B-4630-B9F7-9168CA393CA5}" type="presParOf" srcId="{0CF42088-3555-42CB-92CD-F60B368E14F3}" destId="{C6EC8492-AB5B-45F1-ADBE-FC335394290F}" srcOrd="2" destOrd="0" presId="urn:microsoft.com/office/officeart/2005/8/layout/bList2#5"/>
    <dgm:cxn modelId="{D3E6B650-D299-46CD-8B7B-3AC616287BA6}" type="presParOf" srcId="{0CF42088-3555-42CB-92CD-F60B368E14F3}" destId="{17661BD3-83E0-40AD-891D-13D9F61A95D4}" srcOrd="3" destOrd="0" presId="urn:microsoft.com/office/officeart/2005/8/layout/bList2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1291A1-1D14-47EE-ACCA-2DCC3B345DCE}" type="doc">
      <dgm:prSet loTypeId="urn:microsoft.com/office/officeart/2005/8/layout/bList2#6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BB1FEFF-B200-4523-BDDF-E9A677D87EDC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fr-CA">
              <a:solidFill>
                <a:schemeClr val="tx2">
                  <a:lumMod val="10000"/>
                </a:schemeClr>
              </a:solidFill>
            </a:rPr>
            <a:t>Aventure</a:t>
          </a:r>
          <a:endParaRPr lang="fr-FR">
            <a:solidFill>
              <a:schemeClr val="tx2">
                <a:lumMod val="10000"/>
              </a:schemeClr>
            </a:solidFill>
          </a:endParaRPr>
        </a:p>
      </dgm:t>
    </dgm:pt>
    <dgm:pt modelId="{FDD15A53-FA6C-4A0D-B88E-612DE4A062B3}" type="parTrans" cxnId="{EFB1FB18-71CC-45CB-80DD-D8ABC7607CB2}">
      <dgm:prSet/>
      <dgm:spPr/>
      <dgm:t>
        <a:bodyPr/>
        <a:lstStyle/>
        <a:p>
          <a:endParaRPr lang="fr-FR"/>
        </a:p>
      </dgm:t>
    </dgm:pt>
    <dgm:pt modelId="{9B16C41C-5BDA-4708-80A9-8DC47801E3D8}" type="sibTrans" cxnId="{EFB1FB18-71CC-45CB-80DD-D8ABC7607CB2}">
      <dgm:prSet/>
      <dgm:spPr/>
      <dgm:t>
        <a:bodyPr/>
        <a:lstStyle/>
        <a:p>
          <a:endParaRPr lang="fr-FR"/>
        </a:p>
      </dgm:t>
    </dgm:pt>
    <dgm:pt modelId="{151CBFD5-0CD1-446F-AEA1-A6E8C9AD0F5B}">
      <dgm:prSet custT="1"/>
      <dgm:spPr/>
      <dgm:t>
        <a:bodyPr/>
        <a:lstStyle/>
        <a:p>
          <a:pPr rtl="0"/>
          <a:r>
            <a:rPr lang="fr-CA" sz="2000"/>
            <a:t>Deux nuits à la belle étoile</a:t>
          </a:r>
          <a:endParaRPr lang="fr-FR" sz="2000"/>
        </a:p>
      </dgm:t>
    </dgm:pt>
    <dgm:pt modelId="{A4C59EE9-89CB-497F-BF71-6411E8A65079}" type="parTrans" cxnId="{429C9B7F-B9A5-42E3-B0FB-EBA3AB03FC4B}">
      <dgm:prSet/>
      <dgm:spPr/>
      <dgm:t>
        <a:bodyPr/>
        <a:lstStyle/>
        <a:p>
          <a:endParaRPr lang="fr-FR"/>
        </a:p>
      </dgm:t>
    </dgm:pt>
    <dgm:pt modelId="{DB17CA3A-D6A3-47FD-96F4-D3E4902011DA}" type="sibTrans" cxnId="{429C9B7F-B9A5-42E3-B0FB-EBA3AB03FC4B}">
      <dgm:prSet/>
      <dgm:spPr/>
      <dgm:t>
        <a:bodyPr/>
        <a:lstStyle/>
        <a:p>
          <a:endParaRPr lang="fr-FR"/>
        </a:p>
      </dgm:t>
    </dgm:pt>
    <dgm:pt modelId="{2B9DB360-2A9B-4706-ADEE-8E914FFABF78}">
      <dgm:prSet custT="1"/>
      <dgm:spPr/>
      <dgm:t>
        <a:bodyPr/>
        <a:lstStyle/>
        <a:p>
          <a:pPr rtl="0"/>
          <a:r>
            <a:rPr lang="fr-CA" sz="2000"/>
            <a:t>Tous les repas</a:t>
          </a:r>
          <a:endParaRPr lang="fr-FR" sz="2000"/>
        </a:p>
      </dgm:t>
    </dgm:pt>
    <dgm:pt modelId="{2B1B1D1C-1D56-4A7C-8A67-3B651CFF6EA8}" type="parTrans" cxnId="{8D11EDFE-61C3-4B5E-8E52-E324713D3DB1}">
      <dgm:prSet/>
      <dgm:spPr/>
      <dgm:t>
        <a:bodyPr/>
        <a:lstStyle/>
        <a:p>
          <a:endParaRPr lang="fr-FR"/>
        </a:p>
      </dgm:t>
    </dgm:pt>
    <dgm:pt modelId="{D65043A5-5830-4575-A807-1746A16A7A48}" type="sibTrans" cxnId="{8D11EDFE-61C3-4B5E-8E52-E324713D3DB1}">
      <dgm:prSet/>
      <dgm:spPr/>
      <dgm:t>
        <a:bodyPr/>
        <a:lstStyle/>
        <a:p>
          <a:endParaRPr lang="fr-FR"/>
        </a:p>
      </dgm:t>
    </dgm:pt>
    <dgm:pt modelId="{9BC60E22-9C82-40E9-8CB6-E78D9CBF726A}">
      <dgm:prSet custT="1"/>
      <dgm:spPr/>
      <dgm:t>
        <a:bodyPr/>
        <a:lstStyle/>
        <a:p>
          <a:pPr rtl="0"/>
          <a:r>
            <a:rPr lang="fr-CA" sz="2000"/>
            <a:t>½ journée de voile</a:t>
          </a:r>
          <a:endParaRPr lang="fr-FR" sz="2000"/>
        </a:p>
      </dgm:t>
    </dgm:pt>
    <dgm:pt modelId="{E13F7A56-A0A6-4D8E-9594-BE82D54382FA}" type="parTrans" cxnId="{187A8A02-9F06-41ED-85BE-70CC5A446994}">
      <dgm:prSet/>
      <dgm:spPr/>
      <dgm:t>
        <a:bodyPr/>
        <a:lstStyle/>
        <a:p>
          <a:endParaRPr lang="fr-FR"/>
        </a:p>
      </dgm:t>
    </dgm:pt>
    <dgm:pt modelId="{795A3985-7EBC-4517-941C-EDF43B286F62}" type="sibTrans" cxnId="{187A8A02-9F06-41ED-85BE-70CC5A446994}">
      <dgm:prSet/>
      <dgm:spPr/>
      <dgm:t>
        <a:bodyPr/>
        <a:lstStyle/>
        <a:p>
          <a:endParaRPr lang="fr-FR"/>
        </a:p>
      </dgm:t>
    </dgm:pt>
    <dgm:pt modelId="{635F92F7-362D-40AD-96FC-94F4ABCA67CB}">
      <dgm:prSet custT="1"/>
      <dgm:spPr/>
      <dgm:t>
        <a:bodyPr/>
        <a:lstStyle/>
        <a:p>
          <a:pPr rtl="0"/>
          <a:r>
            <a:rPr lang="fr-CA" sz="2000"/>
            <a:t>½ journée de vélo de montagne</a:t>
          </a:r>
          <a:endParaRPr lang="fr-FR" sz="2000"/>
        </a:p>
      </dgm:t>
    </dgm:pt>
    <dgm:pt modelId="{4A99B152-845F-4FD7-8778-3062935CABFC}" type="parTrans" cxnId="{D9D9CD4D-176C-426B-ACDD-68020B1160DA}">
      <dgm:prSet/>
      <dgm:spPr/>
      <dgm:t>
        <a:bodyPr/>
        <a:lstStyle/>
        <a:p>
          <a:endParaRPr lang="fr-FR"/>
        </a:p>
      </dgm:t>
    </dgm:pt>
    <dgm:pt modelId="{B193B6D1-A737-4F29-9619-3ED567CC0DF6}" type="sibTrans" cxnId="{D9D9CD4D-176C-426B-ACDD-68020B1160DA}">
      <dgm:prSet/>
      <dgm:spPr/>
      <dgm:t>
        <a:bodyPr/>
        <a:lstStyle/>
        <a:p>
          <a:endParaRPr lang="fr-FR"/>
        </a:p>
      </dgm:t>
    </dgm:pt>
    <dgm:pt modelId="{991A26C4-856D-4354-B374-E24944088A2F}" type="pres">
      <dgm:prSet presAssocID="{F61291A1-1D14-47EE-ACCA-2DCC3B345DCE}" presName="diagram" presStyleCnt="0">
        <dgm:presLayoutVars>
          <dgm:dir/>
          <dgm:animLvl val="lvl"/>
          <dgm:resizeHandles val="exact"/>
        </dgm:presLayoutVars>
      </dgm:prSet>
      <dgm:spPr/>
    </dgm:pt>
    <dgm:pt modelId="{314B19A2-ED72-4BA7-826B-32D5B7762E77}" type="pres">
      <dgm:prSet presAssocID="{DBB1FEFF-B200-4523-BDDF-E9A677D87EDC}" presName="compNode" presStyleCnt="0"/>
      <dgm:spPr/>
    </dgm:pt>
    <dgm:pt modelId="{C83B59CD-04D8-4A59-9D80-684FB076FA4B}" type="pres">
      <dgm:prSet presAssocID="{DBB1FEFF-B200-4523-BDDF-E9A677D87EDC}" presName="childRect" presStyleLbl="bgAcc1" presStyleIdx="0" presStyleCnt="1">
        <dgm:presLayoutVars>
          <dgm:bulletEnabled val="1"/>
        </dgm:presLayoutVars>
      </dgm:prSet>
      <dgm:spPr/>
    </dgm:pt>
    <dgm:pt modelId="{3B7F98D7-FAB9-4421-877A-F6C8E4967EBC}" type="pres">
      <dgm:prSet presAssocID="{DBB1FEFF-B200-4523-BDDF-E9A677D87EDC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D277B2B-2A61-4032-9F9C-07CAB9BCEDA1}" type="pres">
      <dgm:prSet presAssocID="{DBB1FEFF-B200-4523-BDDF-E9A677D87EDC}" presName="parentRect" presStyleLbl="alignNode1" presStyleIdx="0" presStyleCnt="1"/>
      <dgm:spPr/>
    </dgm:pt>
    <dgm:pt modelId="{9629A576-C1E6-4247-BA06-B21AB4771E2E}" type="pres">
      <dgm:prSet presAssocID="{DBB1FEFF-B200-4523-BDDF-E9A677D87EDC}" presName="adorn" presStyleLbl="fgAccFollowNod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187A8A02-9F06-41ED-85BE-70CC5A446994}" srcId="{DBB1FEFF-B200-4523-BDDF-E9A677D87EDC}" destId="{9BC60E22-9C82-40E9-8CB6-E78D9CBF726A}" srcOrd="2" destOrd="0" parTransId="{E13F7A56-A0A6-4D8E-9594-BE82D54382FA}" sibTransId="{795A3985-7EBC-4517-941C-EDF43B286F62}"/>
    <dgm:cxn modelId="{9BA81A06-2EE6-48E2-8F11-A7DCBA30CA78}" type="presOf" srcId="{F61291A1-1D14-47EE-ACCA-2DCC3B345DCE}" destId="{991A26C4-856D-4354-B374-E24944088A2F}" srcOrd="0" destOrd="0" presId="urn:microsoft.com/office/officeart/2005/8/layout/bList2#6"/>
    <dgm:cxn modelId="{B5C8F806-59CD-4A3B-AC17-74B89ADF9BE4}" type="presOf" srcId="{2B9DB360-2A9B-4706-ADEE-8E914FFABF78}" destId="{C83B59CD-04D8-4A59-9D80-684FB076FA4B}" srcOrd="0" destOrd="1" presId="urn:microsoft.com/office/officeart/2005/8/layout/bList2#6"/>
    <dgm:cxn modelId="{EFB1FB18-71CC-45CB-80DD-D8ABC7607CB2}" srcId="{F61291A1-1D14-47EE-ACCA-2DCC3B345DCE}" destId="{DBB1FEFF-B200-4523-BDDF-E9A677D87EDC}" srcOrd="0" destOrd="0" parTransId="{FDD15A53-FA6C-4A0D-B88E-612DE4A062B3}" sibTransId="{9B16C41C-5BDA-4708-80A9-8DC47801E3D8}"/>
    <dgm:cxn modelId="{0DBAD71B-E1CB-454B-82EA-4AD0872ABDD7}" type="presOf" srcId="{DBB1FEFF-B200-4523-BDDF-E9A677D87EDC}" destId="{3B7F98D7-FAB9-4421-877A-F6C8E4967EBC}" srcOrd="0" destOrd="0" presId="urn:microsoft.com/office/officeart/2005/8/layout/bList2#6"/>
    <dgm:cxn modelId="{A911951C-3312-4B0E-AE22-9CC854E615B5}" type="presOf" srcId="{151CBFD5-0CD1-446F-AEA1-A6E8C9AD0F5B}" destId="{C83B59CD-04D8-4A59-9D80-684FB076FA4B}" srcOrd="0" destOrd="0" presId="urn:microsoft.com/office/officeart/2005/8/layout/bList2#6"/>
    <dgm:cxn modelId="{F514C15D-255A-435B-88FE-49BA0C470598}" type="presOf" srcId="{635F92F7-362D-40AD-96FC-94F4ABCA67CB}" destId="{C83B59CD-04D8-4A59-9D80-684FB076FA4B}" srcOrd="0" destOrd="3" presId="urn:microsoft.com/office/officeart/2005/8/layout/bList2#6"/>
    <dgm:cxn modelId="{B1C72F69-2D6F-46F1-98A7-D4F76042BB13}" type="presOf" srcId="{9BC60E22-9C82-40E9-8CB6-E78D9CBF726A}" destId="{C83B59CD-04D8-4A59-9D80-684FB076FA4B}" srcOrd="0" destOrd="2" presId="urn:microsoft.com/office/officeart/2005/8/layout/bList2#6"/>
    <dgm:cxn modelId="{D9D9CD4D-176C-426B-ACDD-68020B1160DA}" srcId="{DBB1FEFF-B200-4523-BDDF-E9A677D87EDC}" destId="{635F92F7-362D-40AD-96FC-94F4ABCA67CB}" srcOrd="3" destOrd="0" parTransId="{4A99B152-845F-4FD7-8778-3062935CABFC}" sibTransId="{B193B6D1-A737-4F29-9619-3ED567CC0DF6}"/>
    <dgm:cxn modelId="{429C9B7F-B9A5-42E3-B0FB-EBA3AB03FC4B}" srcId="{DBB1FEFF-B200-4523-BDDF-E9A677D87EDC}" destId="{151CBFD5-0CD1-446F-AEA1-A6E8C9AD0F5B}" srcOrd="0" destOrd="0" parTransId="{A4C59EE9-89CB-497F-BF71-6411E8A65079}" sibTransId="{DB17CA3A-D6A3-47FD-96F4-D3E4902011DA}"/>
    <dgm:cxn modelId="{D319CFEF-9E39-4F0E-8432-BF4946891A41}" type="presOf" srcId="{DBB1FEFF-B200-4523-BDDF-E9A677D87EDC}" destId="{CD277B2B-2A61-4032-9F9C-07CAB9BCEDA1}" srcOrd="1" destOrd="0" presId="urn:microsoft.com/office/officeart/2005/8/layout/bList2#6"/>
    <dgm:cxn modelId="{8D11EDFE-61C3-4B5E-8E52-E324713D3DB1}" srcId="{DBB1FEFF-B200-4523-BDDF-E9A677D87EDC}" destId="{2B9DB360-2A9B-4706-ADEE-8E914FFABF78}" srcOrd="1" destOrd="0" parTransId="{2B1B1D1C-1D56-4A7C-8A67-3B651CFF6EA8}" sibTransId="{D65043A5-5830-4575-A807-1746A16A7A48}"/>
    <dgm:cxn modelId="{45AB7F25-0604-44A7-86B9-7561FAF98038}" type="presParOf" srcId="{991A26C4-856D-4354-B374-E24944088A2F}" destId="{314B19A2-ED72-4BA7-826B-32D5B7762E77}" srcOrd="0" destOrd="0" presId="urn:microsoft.com/office/officeart/2005/8/layout/bList2#6"/>
    <dgm:cxn modelId="{C206FAF5-0E2B-4B6B-B0F3-8AAC2C242C85}" type="presParOf" srcId="{314B19A2-ED72-4BA7-826B-32D5B7762E77}" destId="{C83B59CD-04D8-4A59-9D80-684FB076FA4B}" srcOrd="0" destOrd="0" presId="urn:microsoft.com/office/officeart/2005/8/layout/bList2#6"/>
    <dgm:cxn modelId="{BF574FD7-B07B-48A0-AECC-200E73A73D44}" type="presParOf" srcId="{314B19A2-ED72-4BA7-826B-32D5B7762E77}" destId="{3B7F98D7-FAB9-4421-877A-F6C8E4967EBC}" srcOrd="1" destOrd="0" presId="urn:microsoft.com/office/officeart/2005/8/layout/bList2#6"/>
    <dgm:cxn modelId="{DD087E90-B10C-4113-8E15-2A5B5D1CEF45}" type="presParOf" srcId="{314B19A2-ED72-4BA7-826B-32D5B7762E77}" destId="{CD277B2B-2A61-4032-9F9C-07CAB9BCEDA1}" srcOrd="2" destOrd="0" presId="urn:microsoft.com/office/officeart/2005/8/layout/bList2#6"/>
    <dgm:cxn modelId="{FB3C79F3-16C0-4C75-86CF-C34AF80AE7B6}" type="presParOf" srcId="{314B19A2-ED72-4BA7-826B-32D5B7762E77}" destId="{9629A576-C1E6-4247-BA06-B21AB4771E2E}" srcOrd="3" destOrd="0" presId="urn:microsoft.com/office/officeart/2005/8/layout/bList2#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D2A78A8-37D9-413B-A9AD-6252F14E405C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1C0BBA5-A8E1-49ED-8EA3-D2100040251B}">
      <dgm:prSet custT="1"/>
      <dgm:spPr/>
      <dgm:t>
        <a:bodyPr/>
        <a:lstStyle/>
        <a:p>
          <a:pPr rtl="0"/>
          <a:r>
            <a:rPr lang="fr-CA" sz="2000" dirty="0"/>
            <a:t>Costumes d’époque</a:t>
          </a:r>
          <a:endParaRPr lang="fr-FR" sz="2000" dirty="0"/>
        </a:p>
      </dgm:t>
    </dgm:pt>
    <dgm:pt modelId="{895E273A-E2D9-4841-A4CC-BAAA395FA894}" type="parTrans" cxnId="{594027F6-F6B8-4111-82C3-631345332D13}">
      <dgm:prSet/>
      <dgm:spPr/>
      <dgm:t>
        <a:bodyPr/>
        <a:lstStyle/>
        <a:p>
          <a:endParaRPr lang="fr-FR"/>
        </a:p>
      </dgm:t>
    </dgm:pt>
    <dgm:pt modelId="{BCE7950B-D593-4538-8B77-845EC5352A78}" type="sibTrans" cxnId="{594027F6-F6B8-4111-82C3-631345332D13}">
      <dgm:prSet/>
      <dgm:spPr/>
      <dgm:t>
        <a:bodyPr/>
        <a:lstStyle/>
        <a:p>
          <a:endParaRPr lang="fr-FR"/>
        </a:p>
      </dgm:t>
    </dgm:pt>
    <dgm:pt modelId="{F93F3F75-3A38-48CA-B45A-A809A1919EFE}">
      <dgm:prSet custT="1"/>
      <dgm:spPr/>
      <dgm:t>
        <a:bodyPr/>
        <a:lstStyle/>
        <a:p>
          <a:pPr rtl="0"/>
          <a:r>
            <a:rPr lang="fr-CA" sz="2000" dirty="0"/>
            <a:t>Repas </a:t>
          </a:r>
          <a:r>
            <a:rPr lang="fr-CA" sz="2000" spc="-100" baseline="0" dirty="0"/>
            <a:t>typiques</a:t>
          </a:r>
          <a:endParaRPr lang="fr-FR" sz="2000" spc="-100" baseline="0" dirty="0"/>
        </a:p>
      </dgm:t>
    </dgm:pt>
    <dgm:pt modelId="{5646A105-B7B3-4924-BB27-CD7D3EA74C48}" type="parTrans" cxnId="{EF2ED6AC-0107-46E3-8936-2A55CB5460BA}">
      <dgm:prSet/>
      <dgm:spPr/>
      <dgm:t>
        <a:bodyPr/>
        <a:lstStyle/>
        <a:p>
          <a:endParaRPr lang="fr-FR"/>
        </a:p>
      </dgm:t>
    </dgm:pt>
    <dgm:pt modelId="{F16B840C-8E00-418F-B795-2299AD4EB5FE}" type="sibTrans" cxnId="{EF2ED6AC-0107-46E3-8936-2A55CB5460BA}">
      <dgm:prSet/>
      <dgm:spPr/>
      <dgm:t>
        <a:bodyPr/>
        <a:lstStyle/>
        <a:p>
          <a:endParaRPr lang="fr-FR"/>
        </a:p>
      </dgm:t>
    </dgm:pt>
    <dgm:pt modelId="{A73C7E8A-0DC5-4574-AF7D-F782D3DC0F34}">
      <dgm:prSet custT="1"/>
      <dgm:spPr/>
      <dgm:t>
        <a:bodyPr/>
        <a:lstStyle/>
        <a:p>
          <a:pPr rtl="0"/>
          <a:r>
            <a:rPr lang="fr-CA" sz="2000"/>
            <a:t>Concours d’époque</a:t>
          </a:r>
          <a:endParaRPr lang="fr-FR" sz="2000"/>
        </a:p>
      </dgm:t>
    </dgm:pt>
    <dgm:pt modelId="{C1E353A3-38D7-4FA5-A379-F36DE91372D5}" type="parTrans" cxnId="{01F4DDA2-87B6-4F99-8017-53118C3E6300}">
      <dgm:prSet/>
      <dgm:spPr/>
      <dgm:t>
        <a:bodyPr/>
        <a:lstStyle/>
        <a:p>
          <a:endParaRPr lang="fr-FR"/>
        </a:p>
      </dgm:t>
    </dgm:pt>
    <dgm:pt modelId="{6E186C27-2571-413F-BB55-DE141A98BB13}" type="sibTrans" cxnId="{01F4DDA2-87B6-4F99-8017-53118C3E6300}">
      <dgm:prSet/>
      <dgm:spPr/>
      <dgm:t>
        <a:bodyPr/>
        <a:lstStyle/>
        <a:p>
          <a:endParaRPr lang="fr-FR"/>
        </a:p>
      </dgm:t>
    </dgm:pt>
    <dgm:pt modelId="{6DC46E43-223F-4B4A-AA87-C54AE473F646}">
      <dgm:prSet custT="1"/>
      <dgm:spPr/>
      <dgm:t>
        <a:bodyPr/>
        <a:lstStyle/>
        <a:p>
          <a:pPr rtl="0"/>
          <a:r>
            <a:rPr lang="fr-CA" sz="2000" dirty="0"/>
            <a:t>Site animé</a:t>
          </a:r>
          <a:endParaRPr lang="fr-FR" sz="2000" dirty="0"/>
        </a:p>
      </dgm:t>
    </dgm:pt>
    <dgm:pt modelId="{D1A5B7CB-9A81-4B90-9895-87CB06E94C25}" type="parTrans" cxnId="{A48FF30C-4FE6-4ED1-951D-365CE8E77939}">
      <dgm:prSet/>
      <dgm:spPr/>
      <dgm:t>
        <a:bodyPr/>
        <a:lstStyle/>
        <a:p>
          <a:endParaRPr lang="fr-FR"/>
        </a:p>
      </dgm:t>
    </dgm:pt>
    <dgm:pt modelId="{687CEC00-55AE-436F-9C26-443393D1F6EE}" type="sibTrans" cxnId="{A48FF30C-4FE6-4ED1-951D-365CE8E77939}">
      <dgm:prSet/>
      <dgm:spPr/>
      <dgm:t>
        <a:bodyPr/>
        <a:lstStyle/>
        <a:p>
          <a:endParaRPr lang="fr-FR"/>
        </a:p>
      </dgm:t>
    </dgm:pt>
    <dgm:pt modelId="{9028FE4F-313F-4667-BD67-929F9A372DCD}" type="pres">
      <dgm:prSet presAssocID="{2D2A78A8-37D9-413B-A9AD-6252F14E405C}" presName="compositeShape" presStyleCnt="0">
        <dgm:presLayoutVars>
          <dgm:chMax val="7"/>
          <dgm:dir/>
          <dgm:resizeHandles val="exact"/>
        </dgm:presLayoutVars>
      </dgm:prSet>
      <dgm:spPr/>
    </dgm:pt>
    <dgm:pt modelId="{8F711F0F-54C9-4132-8BFA-11FCC7A55CC0}" type="pres">
      <dgm:prSet presAssocID="{E1C0BBA5-A8E1-49ED-8EA3-D2100040251B}" presName="circ1" presStyleLbl="vennNode1" presStyleIdx="0" presStyleCnt="4"/>
      <dgm:spPr/>
    </dgm:pt>
    <dgm:pt modelId="{04F82DF6-9C8C-4D20-AFA0-BF789FBBE87A}" type="pres">
      <dgm:prSet presAssocID="{E1C0BBA5-A8E1-49ED-8EA3-D2100040251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5E25C92-298B-4444-8DC6-13A5A4C84A0C}" type="pres">
      <dgm:prSet presAssocID="{F93F3F75-3A38-48CA-B45A-A809A1919EFE}" presName="circ2" presStyleLbl="vennNode1" presStyleIdx="1" presStyleCnt="4"/>
      <dgm:spPr/>
    </dgm:pt>
    <dgm:pt modelId="{86CCBA22-7D69-44C9-A134-29A89C79F387}" type="pres">
      <dgm:prSet presAssocID="{F93F3F75-3A38-48CA-B45A-A809A1919EF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AC92D2D-6A5E-4002-A01E-18849C90FBD1}" type="pres">
      <dgm:prSet presAssocID="{A73C7E8A-0DC5-4574-AF7D-F782D3DC0F34}" presName="circ3" presStyleLbl="vennNode1" presStyleIdx="2" presStyleCnt="4"/>
      <dgm:spPr/>
    </dgm:pt>
    <dgm:pt modelId="{FC5DCCF7-72BC-4703-8666-E4156D8243FE}" type="pres">
      <dgm:prSet presAssocID="{A73C7E8A-0DC5-4574-AF7D-F782D3DC0F3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B7AD991-8FDE-4A96-9525-B305331F0A3D}" type="pres">
      <dgm:prSet presAssocID="{6DC46E43-223F-4B4A-AA87-C54AE473F646}" presName="circ4" presStyleLbl="vennNode1" presStyleIdx="3" presStyleCnt="4"/>
      <dgm:spPr/>
    </dgm:pt>
    <dgm:pt modelId="{3F7F5C8F-7A55-4A45-884C-27D13A9D8128}" type="pres">
      <dgm:prSet presAssocID="{6DC46E43-223F-4B4A-AA87-C54AE473F646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A48FF30C-4FE6-4ED1-951D-365CE8E77939}" srcId="{2D2A78A8-37D9-413B-A9AD-6252F14E405C}" destId="{6DC46E43-223F-4B4A-AA87-C54AE473F646}" srcOrd="3" destOrd="0" parTransId="{D1A5B7CB-9A81-4B90-9895-87CB06E94C25}" sibTransId="{687CEC00-55AE-436F-9C26-443393D1F6EE}"/>
    <dgm:cxn modelId="{EDEC2D1C-F623-43EA-85CB-D45AEE39C72D}" type="presOf" srcId="{A73C7E8A-0DC5-4574-AF7D-F782D3DC0F34}" destId="{FC5DCCF7-72BC-4703-8666-E4156D8243FE}" srcOrd="1" destOrd="0" presId="urn:microsoft.com/office/officeart/2005/8/layout/venn1"/>
    <dgm:cxn modelId="{F687452A-3D37-4DFE-BCAA-F319A273D099}" type="presOf" srcId="{A73C7E8A-0DC5-4574-AF7D-F782D3DC0F34}" destId="{3AC92D2D-6A5E-4002-A01E-18849C90FBD1}" srcOrd="0" destOrd="0" presId="urn:microsoft.com/office/officeart/2005/8/layout/venn1"/>
    <dgm:cxn modelId="{A9AEED4F-C140-4007-87C6-A8E6C7C5FC24}" type="presOf" srcId="{F93F3F75-3A38-48CA-B45A-A809A1919EFE}" destId="{86CCBA22-7D69-44C9-A134-29A89C79F387}" srcOrd="1" destOrd="0" presId="urn:microsoft.com/office/officeart/2005/8/layout/venn1"/>
    <dgm:cxn modelId="{6CD3C659-3B1C-45F4-9B58-27EABAAE4A86}" type="presOf" srcId="{E1C0BBA5-A8E1-49ED-8EA3-D2100040251B}" destId="{8F711F0F-54C9-4132-8BFA-11FCC7A55CC0}" srcOrd="0" destOrd="0" presId="urn:microsoft.com/office/officeart/2005/8/layout/venn1"/>
    <dgm:cxn modelId="{DFF96A85-0B7F-4429-AC74-75751131F3BB}" type="presOf" srcId="{F93F3F75-3A38-48CA-B45A-A809A1919EFE}" destId="{15E25C92-298B-4444-8DC6-13A5A4C84A0C}" srcOrd="0" destOrd="0" presId="urn:microsoft.com/office/officeart/2005/8/layout/venn1"/>
    <dgm:cxn modelId="{01F4DDA2-87B6-4F99-8017-53118C3E6300}" srcId="{2D2A78A8-37D9-413B-A9AD-6252F14E405C}" destId="{A73C7E8A-0DC5-4574-AF7D-F782D3DC0F34}" srcOrd="2" destOrd="0" parTransId="{C1E353A3-38D7-4FA5-A379-F36DE91372D5}" sibTransId="{6E186C27-2571-413F-BB55-DE141A98BB13}"/>
    <dgm:cxn modelId="{EF2ED6AC-0107-46E3-8936-2A55CB5460BA}" srcId="{2D2A78A8-37D9-413B-A9AD-6252F14E405C}" destId="{F93F3F75-3A38-48CA-B45A-A809A1919EFE}" srcOrd="1" destOrd="0" parTransId="{5646A105-B7B3-4924-BB27-CD7D3EA74C48}" sibTransId="{F16B840C-8E00-418F-B795-2299AD4EB5FE}"/>
    <dgm:cxn modelId="{C14849B4-A079-4929-9F5A-A7962129DEBB}" type="presOf" srcId="{6DC46E43-223F-4B4A-AA87-C54AE473F646}" destId="{1B7AD991-8FDE-4A96-9525-B305331F0A3D}" srcOrd="0" destOrd="0" presId="urn:microsoft.com/office/officeart/2005/8/layout/venn1"/>
    <dgm:cxn modelId="{4A0DE3C9-ED68-4D95-9A83-562F20933002}" type="presOf" srcId="{6DC46E43-223F-4B4A-AA87-C54AE473F646}" destId="{3F7F5C8F-7A55-4A45-884C-27D13A9D8128}" srcOrd="1" destOrd="0" presId="urn:microsoft.com/office/officeart/2005/8/layout/venn1"/>
    <dgm:cxn modelId="{594027F6-F6B8-4111-82C3-631345332D13}" srcId="{2D2A78A8-37D9-413B-A9AD-6252F14E405C}" destId="{E1C0BBA5-A8E1-49ED-8EA3-D2100040251B}" srcOrd="0" destOrd="0" parTransId="{895E273A-E2D9-4841-A4CC-BAAA395FA894}" sibTransId="{BCE7950B-D593-4538-8B77-845EC5352A78}"/>
    <dgm:cxn modelId="{65DEA5F7-513D-4736-930F-753275682EB9}" type="presOf" srcId="{2D2A78A8-37D9-413B-A9AD-6252F14E405C}" destId="{9028FE4F-313F-4667-BD67-929F9A372DCD}" srcOrd="0" destOrd="0" presId="urn:microsoft.com/office/officeart/2005/8/layout/venn1"/>
    <dgm:cxn modelId="{090028FF-2D5F-4A63-81E7-F03A7FBA53E9}" type="presOf" srcId="{E1C0BBA5-A8E1-49ED-8EA3-D2100040251B}" destId="{04F82DF6-9C8C-4D20-AFA0-BF789FBBE87A}" srcOrd="1" destOrd="0" presId="urn:microsoft.com/office/officeart/2005/8/layout/venn1"/>
    <dgm:cxn modelId="{9A4E58C1-A13C-4335-9867-CC8DD75EAF5D}" type="presParOf" srcId="{9028FE4F-313F-4667-BD67-929F9A372DCD}" destId="{8F711F0F-54C9-4132-8BFA-11FCC7A55CC0}" srcOrd="0" destOrd="0" presId="urn:microsoft.com/office/officeart/2005/8/layout/venn1"/>
    <dgm:cxn modelId="{862D2893-C61C-4305-991E-8A46CD88B403}" type="presParOf" srcId="{9028FE4F-313F-4667-BD67-929F9A372DCD}" destId="{04F82DF6-9C8C-4D20-AFA0-BF789FBBE87A}" srcOrd="1" destOrd="0" presId="urn:microsoft.com/office/officeart/2005/8/layout/venn1"/>
    <dgm:cxn modelId="{ABF9C208-B35F-4469-8390-DE9F8AF7FE22}" type="presParOf" srcId="{9028FE4F-313F-4667-BD67-929F9A372DCD}" destId="{15E25C92-298B-4444-8DC6-13A5A4C84A0C}" srcOrd="2" destOrd="0" presId="urn:microsoft.com/office/officeart/2005/8/layout/venn1"/>
    <dgm:cxn modelId="{9A79261A-ED03-460B-957B-12604D604905}" type="presParOf" srcId="{9028FE4F-313F-4667-BD67-929F9A372DCD}" destId="{86CCBA22-7D69-44C9-A134-29A89C79F387}" srcOrd="3" destOrd="0" presId="urn:microsoft.com/office/officeart/2005/8/layout/venn1"/>
    <dgm:cxn modelId="{ADD64A4F-C0E9-4965-BD05-FFA845E9BD6A}" type="presParOf" srcId="{9028FE4F-313F-4667-BD67-929F9A372DCD}" destId="{3AC92D2D-6A5E-4002-A01E-18849C90FBD1}" srcOrd="4" destOrd="0" presId="urn:microsoft.com/office/officeart/2005/8/layout/venn1"/>
    <dgm:cxn modelId="{9B108765-3E7F-40DE-BD36-F60086E93291}" type="presParOf" srcId="{9028FE4F-313F-4667-BD67-929F9A372DCD}" destId="{FC5DCCF7-72BC-4703-8666-E4156D8243FE}" srcOrd="5" destOrd="0" presId="urn:microsoft.com/office/officeart/2005/8/layout/venn1"/>
    <dgm:cxn modelId="{4A686D18-CBFB-4AFC-A4DE-07D08EB8C8AF}" type="presParOf" srcId="{9028FE4F-313F-4667-BD67-929F9A372DCD}" destId="{1B7AD991-8FDE-4A96-9525-B305331F0A3D}" srcOrd="6" destOrd="0" presId="urn:microsoft.com/office/officeart/2005/8/layout/venn1"/>
    <dgm:cxn modelId="{6315929F-E219-4941-B29D-4FE4AC02C705}" type="presParOf" srcId="{9028FE4F-313F-4667-BD67-929F9A372DCD}" destId="{3F7F5C8F-7A55-4A45-884C-27D13A9D8128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EE3109-E8F2-4DD3-91E0-51A0CE35EDD2}">
      <dsp:nvSpPr>
        <dsp:cNvPr id="0" name=""/>
        <dsp:cNvSpPr/>
      </dsp:nvSpPr>
      <dsp:spPr>
        <a:xfrm>
          <a:off x="0" y="812035"/>
          <a:ext cx="2185936" cy="2185936"/>
        </a:xfrm>
        <a:prstGeom prst="pie">
          <a:avLst>
            <a:gd name="adj1" fmla="val 5400000"/>
            <a:gd name="adj2" fmla="val 1620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1F21EDB-998C-498F-B277-6663326D0D75}">
      <dsp:nvSpPr>
        <dsp:cNvPr id="0" name=""/>
        <dsp:cNvSpPr/>
      </dsp:nvSpPr>
      <dsp:spPr>
        <a:xfrm>
          <a:off x="1092968" y="812035"/>
          <a:ext cx="2550258" cy="21859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Randonnée pédestre</a:t>
          </a:r>
          <a:endParaRPr lang="fr-FR" sz="2000" kern="1200"/>
        </a:p>
      </dsp:txBody>
      <dsp:txXfrm>
        <a:off x="1092968" y="812035"/>
        <a:ext cx="2550258" cy="349749"/>
      </dsp:txXfrm>
    </dsp:sp>
    <dsp:sp modelId="{50817C2C-F4FA-425D-A8B8-93ACB6C47155}">
      <dsp:nvSpPr>
        <dsp:cNvPr id="0" name=""/>
        <dsp:cNvSpPr/>
      </dsp:nvSpPr>
      <dsp:spPr>
        <a:xfrm>
          <a:off x="229523" y="1161785"/>
          <a:ext cx="1726889" cy="1726889"/>
        </a:xfrm>
        <a:prstGeom prst="pie">
          <a:avLst>
            <a:gd name="adj1" fmla="val 5400000"/>
            <a:gd name="adj2" fmla="val 16200000"/>
          </a:avLst>
        </a:prstGeom>
        <a:solidFill>
          <a:schemeClr val="bg2">
            <a:lumMod val="60000"/>
            <a:lumOff val="40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C71A529-1DAA-4B63-AF70-BA389FAA83BE}">
      <dsp:nvSpPr>
        <dsp:cNvPr id="0" name=""/>
        <dsp:cNvSpPr/>
      </dsp:nvSpPr>
      <dsp:spPr>
        <a:xfrm>
          <a:off x="1092968" y="1161785"/>
          <a:ext cx="2550258" cy="17268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Canot, voile</a:t>
          </a:r>
          <a:endParaRPr lang="fr-FR" sz="2000" kern="1200"/>
        </a:p>
      </dsp:txBody>
      <dsp:txXfrm>
        <a:off x="1092968" y="1161785"/>
        <a:ext cx="2550258" cy="349749"/>
      </dsp:txXfrm>
    </dsp:sp>
    <dsp:sp modelId="{F92FA54C-3810-4541-B059-2753FCC29D96}">
      <dsp:nvSpPr>
        <dsp:cNvPr id="0" name=""/>
        <dsp:cNvSpPr/>
      </dsp:nvSpPr>
      <dsp:spPr>
        <a:xfrm>
          <a:off x="459046" y="1511535"/>
          <a:ext cx="1267842" cy="12678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79EE991-0BC5-48FB-884E-0108CFC614E1}">
      <dsp:nvSpPr>
        <dsp:cNvPr id="0" name=""/>
        <dsp:cNvSpPr/>
      </dsp:nvSpPr>
      <dsp:spPr>
        <a:xfrm>
          <a:off x="1092968" y="1511535"/>
          <a:ext cx="2550258" cy="12678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Vélo</a:t>
          </a:r>
          <a:endParaRPr lang="fr-FR" sz="2000" kern="1200"/>
        </a:p>
      </dsp:txBody>
      <dsp:txXfrm>
        <a:off x="1092968" y="1511535"/>
        <a:ext cx="2550258" cy="349749"/>
      </dsp:txXfrm>
    </dsp:sp>
    <dsp:sp modelId="{51DA708D-551C-44C0-82CE-955A887B947C}">
      <dsp:nvSpPr>
        <dsp:cNvPr id="0" name=""/>
        <dsp:cNvSpPr/>
      </dsp:nvSpPr>
      <dsp:spPr>
        <a:xfrm>
          <a:off x="688569" y="1861285"/>
          <a:ext cx="808796" cy="80879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C7B7440-0BC0-4D11-82FA-AB30DA10E927}">
      <dsp:nvSpPr>
        <dsp:cNvPr id="0" name=""/>
        <dsp:cNvSpPr/>
      </dsp:nvSpPr>
      <dsp:spPr>
        <a:xfrm>
          <a:off x="1092968" y="1861285"/>
          <a:ext cx="2550258" cy="8087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Équitation</a:t>
          </a:r>
          <a:endParaRPr lang="fr-FR" sz="2000" kern="1200"/>
        </a:p>
      </dsp:txBody>
      <dsp:txXfrm>
        <a:off x="1092968" y="1861285"/>
        <a:ext cx="2550258" cy="349749"/>
      </dsp:txXfrm>
    </dsp:sp>
    <dsp:sp modelId="{250DF5C5-1353-4629-970C-3A3D63E83C3E}">
      <dsp:nvSpPr>
        <dsp:cNvPr id="0" name=""/>
        <dsp:cNvSpPr/>
      </dsp:nvSpPr>
      <dsp:spPr>
        <a:xfrm>
          <a:off x="918093" y="2211035"/>
          <a:ext cx="349749" cy="34974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F159AC-1E61-48AB-9D07-FC3C28B5B371}">
      <dsp:nvSpPr>
        <dsp:cNvPr id="0" name=""/>
        <dsp:cNvSpPr/>
      </dsp:nvSpPr>
      <dsp:spPr>
        <a:xfrm>
          <a:off x="1092968" y="2211035"/>
          <a:ext cx="2550258" cy="3497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Tir à l’arc</a:t>
          </a:r>
          <a:endParaRPr lang="fr-FR" sz="2000" kern="1200"/>
        </a:p>
      </dsp:txBody>
      <dsp:txXfrm>
        <a:off x="1092968" y="2211035"/>
        <a:ext cx="2550258" cy="3497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B74A0B-CB8D-43FE-8F2F-59E1F5E8239C}">
      <dsp:nvSpPr>
        <dsp:cNvPr id="0" name=""/>
        <dsp:cNvSpPr/>
      </dsp:nvSpPr>
      <dsp:spPr>
        <a:xfrm>
          <a:off x="0" y="811469"/>
          <a:ext cx="2187068" cy="2187068"/>
        </a:xfrm>
        <a:prstGeom prst="pie">
          <a:avLst>
            <a:gd name="adj1" fmla="val 5400000"/>
            <a:gd name="adj2" fmla="val 1620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4DDC7E9-1524-4EA8-9252-D390C759660C}">
      <dsp:nvSpPr>
        <dsp:cNvPr id="0" name=""/>
        <dsp:cNvSpPr/>
      </dsp:nvSpPr>
      <dsp:spPr>
        <a:xfrm>
          <a:off x="1093534" y="811469"/>
          <a:ext cx="2551579" cy="218706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Théâtre</a:t>
          </a:r>
          <a:endParaRPr lang="fr-FR" sz="2000" kern="1200"/>
        </a:p>
      </dsp:txBody>
      <dsp:txXfrm>
        <a:off x="1093534" y="811469"/>
        <a:ext cx="2551579" cy="464752"/>
      </dsp:txXfrm>
    </dsp:sp>
    <dsp:sp modelId="{BC6A3E25-8A31-4D22-9A62-1ADA47A3DF88}">
      <dsp:nvSpPr>
        <dsp:cNvPr id="0" name=""/>
        <dsp:cNvSpPr/>
      </dsp:nvSpPr>
      <dsp:spPr>
        <a:xfrm>
          <a:off x="287052" y="1276221"/>
          <a:ext cx="1612962" cy="1612962"/>
        </a:xfrm>
        <a:prstGeom prst="pie">
          <a:avLst>
            <a:gd name="adj1" fmla="val 5400000"/>
            <a:gd name="adj2" fmla="val 16200000"/>
          </a:avLst>
        </a:prstGeom>
        <a:solidFill>
          <a:schemeClr val="bg2">
            <a:lumMod val="60000"/>
            <a:lumOff val="40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C812852-C254-42BD-8A7B-AB03C35D1100}">
      <dsp:nvSpPr>
        <dsp:cNvPr id="0" name=""/>
        <dsp:cNvSpPr/>
      </dsp:nvSpPr>
      <dsp:spPr>
        <a:xfrm>
          <a:off x="1093534" y="1276221"/>
          <a:ext cx="2551579" cy="16129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Danse</a:t>
          </a:r>
          <a:endParaRPr lang="fr-FR" sz="2000" kern="1200"/>
        </a:p>
      </dsp:txBody>
      <dsp:txXfrm>
        <a:off x="1093534" y="1276221"/>
        <a:ext cx="2551579" cy="464752"/>
      </dsp:txXfrm>
    </dsp:sp>
    <dsp:sp modelId="{34094696-1653-4AE7-B078-34594C1CC35E}">
      <dsp:nvSpPr>
        <dsp:cNvPr id="0" name=""/>
        <dsp:cNvSpPr/>
      </dsp:nvSpPr>
      <dsp:spPr>
        <a:xfrm>
          <a:off x="574105" y="1740973"/>
          <a:ext cx="1038857" cy="103885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D69B895-C49F-46E3-9B80-89D5151C9C03}">
      <dsp:nvSpPr>
        <dsp:cNvPr id="0" name=""/>
        <dsp:cNvSpPr/>
      </dsp:nvSpPr>
      <dsp:spPr>
        <a:xfrm>
          <a:off x="1093534" y="1740973"/>
          <a:ext cx="2551579" cy="10388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Piscine intérieure</a:t>
          </a:r>
          <a:endParaRPr lang="fr-FR" sz="2000" kern="1200"/>
        </a:p>
      </dsp:txBody>
      <dsp:txXfrm>
        <a:off x="1093534" y="1740973"/>
        <a:ext cx="2551579" cy="464752"/>
      </dsp:txXfrm>
    </dsp:sp>
    <dsp:sp modelId="{FBA80006-86A4-4C55-931E-912E8DA5F4B7}">
      <dsp:nvSpPr>
        <dsp:cNvPr id="0" name=""/>
        <dsp:cNvSpPr/>
      </dsp:nvSpPr>
      <dsp:spPr>
        <a:xfrm>
          <a:off x="861158" y="2205725"/>
          <a:ext cx="464752" cy="46475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6A3057C-8FCA-4404-9E19-2CC20483F9B5}">
      <dsp:nvSpPr>
        <dsp:cNvPr id="0" name=""/>
        <dsp:cNvSpPr/>
      </dsp:nvSpPr>
      <dsp:spPr>
        <a:xfrm>
          <a:off x="1093534" y="2205725"/>
          <a:ext cx="2551579" cy="46475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Soirées d’animation</a:t>
          </a:r>
          <a:endParaRPr lang="fr-FR" sz="2000" kern="1200"/>
        </a:p>
      </dsp:txBody>
      <dsp:txXfrm>
        <a:off x="1093534" y="2205725"/>
        <a:ext cx="2551579" cy="4647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BF7AD-E1C5-4737-BED4-A2D2E703CF9B}">
      <dsp:nvSpPr>
        <dsp:cNvPr id="0" name=""/>
        <dsp:cNvSpPr/>
      </dsp:nvSpPr>
      <dsp:spPr>
        <a:xfrm>
          <a:off x="240369" y="2674"/>
          <a:ext cx="2921430" cy="218078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Une nuit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Petit déjeuner santé</a:t>
          </a:r>
          <a:endParaRPr lang="fr-FR" sz="2000" kern="1200"/>
        </a:p>
        <a:p>
          <a:pPr marL="457200" lvl="2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Croissants, muffins,</a:t>
          </a:r>
          <a:br>
            <a:rPr lang="fr-CA" sz="2000" kern="1200"/>
          </a:br>
          <a:r>
            <a:rPr lang="fr-CA" sz="2000" kern="1200"/>
            <a:t>confitures maison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Équitation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Souper-théâtre</a:t>
          </a:r>
          <a:endParaRPr lang="fr-FR" sz="2000" kern="1200"/>
        </a:p>
      </dsp:txBody>
      <dsp:txXfrm>
        <a:off x="291467" y="53772"/>
        <a:ext cx="2819234" cy="2129688"/>
      </dsp:txXfrm>
    </dsp:sp>
    <dsp:sp modelId="{C6EC8492-AB5B-45F1-ADBE-FC335394290F}">
      <dsp:nvSpPr>
        <dsp:cNvPr id="0" name=""/>
        <dsp:cNvSpPr/>
      </dsp:nvSpPr>
      <dsp:spPr>
        <a:xfrm>
          <a:off x="240369" y="2183460"/>
          <a:ext cx="2921430" cy="937738"/>
        </a:xfrm>
        <a:prstGeom prst="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44450" bIns="0" numCol="1" spcCol="1270" anchor="ctr" anchorCtr="0">
          <a:noAutofit/>
        </a:bodyPr>
        <a:lstStyle/>
        <a:p>
          <a:pPr marL="0" lvl="0" indent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500" kern="1200">
              <a:solidFill>
                <a:schemeClr val="tx2">
                  <a:lumMod val="10000"/>
                </a:schemeClr>
              </a:solidFill>
            </a:rPr>
            <a:t>Escapade</a:t>
          </a:r>
          <a:endParaRPr lang="fr-FR" sz="3500" kern="1200">
            <a:solidFill>
              <a:schemeClr val="tx2">
                <a:lumMod val="10000"/>
              </a:schemeClr>
            </a:solidFill>
          </a:endParaRPr>
        </a:p>
      </dsp:txBody>
      <dsp:txXfrm>
        <a:off x="240369" y="2183460"/>
        <a:ext cx="2057345" cy="937738"/>
      </dsp:txXfrm>
    </dsp:sp>
    <dsp:sp modelId="{17661BD3-83E0-40AD-891D-13D9F61A95D4}">
      <dsp:nvSpPr>
        <dsp:cNvPr id="0" name=""/>
        <dsp:cNvSpPr/>
      </dsp:nvSpPr>
      <dsp:spPr>
        <a:xfrm>
          <a:off x="2380357" y="2332411"/>
          <a:ext cx="1022500" cy="10225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3B59CD-04D8-4A59-9D80-684FB076FA4B}">
      <dsp:nvSpPr>
        <dsp:cNvPr id="0" name=""/>
        <dsp:cNvSpPr/>
      </dsp:nvSpPr>
      <dsp:spPr>
        <a:xfrm>
          <a:off x="240493" y="1805"/>
          <a:ext cx="2922943" cy="218191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Deux nuits à la belle étoile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Tous les repas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½ journée de voile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2000" kern="1200"/>
            <a:t>½ journée de vélo de montagne</a:t>
          </a:r>
          <a:endParaRPr lang="fr-FR" sz="2000" kern="1200"/>
        </a:p>
      </dsp:txBody>
      <dsp:txXfrm>
        <a:off x="291618" y="52930"/>
        <a:ext cx="2820693" cy="2130790"/>
      </dsp:txXfrm>
    </dsp:sp>
    <dsp:sp modelId="{CD277B2B-2A61-4032-9F9C-07CAB9BCEDA1}">
      <dsp:nvSpPr>
        <dsp:cNvPr id="0" name=""/>
        <dsp:cNvSpPr/>
      </dsp:nvSpPr>
      <dsp:spPr>
        <a:xfrm>
          <a:off x="240493" y="2183721"/>
          <a:ext cx="2922943" cy="938223"/>
        </a:xfrm>
        <a:prstGeom prst="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0" rIns="49530" bIns="0" numCol="1" spcCol="1270" anchor="ctr" anchorCtr="0">
          <a:noAutofit/>
        </a:bodyPr>
        <a:lstStyle/>
        <a:p>
          <a:pPr marL="0" lvl="0" indent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900" kern="1200">
              <a:solidFill>
                <a:schemeClr val="tx2">
                  <a:lumMod val="10000"/>
                </a:schemeClr>
              </a:solidFill>
            </a:rPr>
            <a:t>Aventure</a:t>
          </a:r>
          <a:endParaRPr lang="fr-FR" sz="3900" kern="1200">
            <a:solidFill>
              <a:schemeClr val="tx2">
                <a:lumMod val="10000"/>
              </a:schemeClr>
            </a:solidFill>
          </a:endParaRPr>
        </a:p>
      </dsp:txBody>
      <dsp:txXfrm>
        <a:off x="240493" y="2183721"/>
        <a:ext cx="2058410" cy="938223"/>
      </dsp:txXfrm>
    </dsp:sp>
    <dsp:sp modelId="{9629A576-C1E6-4247-BA06-B21AB4771E2E}">
      <dsp:nvSpPr>
        <dsp:cNvPr id="0" name=""/>
        <dsp:cNvSpPr/>
      </dsp:nvSpPr>
      <dsp:spPr>
        <a:xfrm>
          <a:off x="2381590" y="2332749"/>
          <a:ext cx="1023030" cy="102303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11F0F-54C9-4132-8BFA-11FCC7A55CC0}">
      <dsp:nvSpPr>
        <dsp:cNvPr id="0" name=""/>
        <dsp:cNvSpPr/>
      </dsp:nvSpPr>
      <dsp:spPr>
        <a:xfrm>
          <a:off x="1075660" y="41147"/>
          <a:ext cx="2139696" cy="21396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Costumes d’époque</a:t>
          </a:r>
          <a:endParaRPr lang="fr-FR" sz="2000" kern="1200" dirty="0"/>
        </a:p>
      </dsp:txBody>
      <dsp:txXfrm>
        <a:off x="1322549" y="329183"/>
        <a:ext cx="1645920" cy="678942"/>
      </dsp:txXfrm>
    </dsp:sp>
    <dsp:sp modelId="{15E25C92-298B-4444-8DC6-13A5A4C84A0C}">
      <dsp:nvSpPr>
        <dsp:cNvPr id="0" name=""/>
        <dsp:cNvSpPr/>
      </dsp:nvSpPr>
      <dsp:spPr>
        <a:xfrm>
          <a:off x="2022065" y="987551"/>
          <a:ext cx="2139696" cy="21396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Repas </a:t>
          </a:r>
          <a:r>
            <a:rPr lang="fr-CA" sz="2000" kern="1200" spc="-100" baseline="0" dirty="0"/>
            <a:t>typiques</a:t>
          </a:r>
          <a:endParaRPr lang="fr-FR" sz="2000" kern="1200" spc="-100" baseline="0" dirty="0"/>
        </a:p>
      </dsp:txBody>
      <dsp:txXfrm>
        <a:off x="3174209" y="1234440"/>
        <a:ext cx="822960" cy="1645920"/>
      </dsp:txXfrm>
    </dsp:sp>
    <dsp:sp modelId="{3AC92D2D-6A5E-4002-A01E-18849C90FBD1}">
      <dsp:nvSpPr>
        <dsp:cNvPr id="0" name=""/>
        <dsp:cNvSpPr/>
      </dsp:nvSpPr>
      <dsp:spPr>
        <a:xfrm>
          <a:off x="1075660" y="1933956"/>
          <a:ext cx="2139696" cy="21396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Concours d’époque</a:t>
          </a:r>
          <a:endParaRPr lang="fr-FR" sz="2000" kern="1200"/>
        </a:p>
      </dsp:txBody>
      <dsp:txXfrm>
        <a:off x="1322549" y="3106674"/>
        <a:ext cx="1645920" cy="678942"/>
      </dsp:txXfrm>
    </dsp:sp>
    <dsp:sp modelId="{1B7AD991-8FDE-4A96-9525-B305331F0A3D}">
      <dsp:nvSpPr>
        <dsp:cNvPr id="0" name=""/>
        <dsp:cNvSpPr/>
      </dsp:nvSpPr>
      <dsp:spPr>
        <a:xfrm>
          <a:off x="129256" y="987551"/>
          <a:ext cx="2139696" cy="21396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Site animé</a:t>
          </a:r>
          <a:endParaRPr lang="fr-FR" sz="2000" kern="1200" dirty="0"/>
        </a:p>
      </dsp:txBody>
      <dsp:txXfrm>
        <a:off x="293848" y="1234440"/>
        <a:ext cx="822960" cy="1645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#5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#6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58B0502-0246-4F85-ADF2-7664EFBAA13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F9B4-EEF6-4A27-A463-1000E3425C5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A541-F55A-442C-BFFE-A743CF63E1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re. Texte et clip multi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1088" y="425450"/>
            <a:ext cx="7777192" cy="140335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066800" y="2362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'élément multimédia 3"/>
          <p:cNvSpPr>
            <a:spLocks noGrp="1"/>
          </p:cNvSpPr>
          <p:nvPr>
            <p:ph type="media" sz="half" idx="2"/>
          </p:nvPr>
        </p:nvSpPr>
        <p:spPr>
          <a:xfrm>
            <a:off x="5029200" y="2362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066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05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38967C8-A75A-4D8C-808C-C1F1280F474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57290" y="425450"/>
            <a:ext cx="7500990" cy="1403350"/>
          </a:xfrm>
        </p:spPr>
        <p:txBody>
          <a:bodyPr anchor="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1342832" y="2362200"/>
            <a:ext cx="7496368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066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505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E9A50B8-F4F4-48C8-B3ED-C065DC21D38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312B41D-6446-4807-A7F3-7BB9B17FA9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EDE8-D3D4-41C7-A3E1-82EEA97388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1357290" y="457200"/>
            <a:ext cx="7631262" cy="841248"/>
          </a:xfrm>
        </p:spPr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1357290" y="1600200"/>
            <a:ext cx="3500462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5214942" y="1600200"/>
            <a:ext cx="3776658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2F3E-0AAD-4332-9499-9B929146965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06B0761-AD7F-483B-9F9E-967E3839628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64D9-58AD-44AA-BB9E-706F74D82A6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0E62-4A2B-4A4F-8AFB-95CB79B36F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06141-1755-4BBD-B17B-FD2CE03ADD9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9A81-8E92-4068-A3EC-899D035F26A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1285852" y="1554162"/>
            <a:ext cx="7705748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Cliquez pour modifier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FC2F57-840C-4DB4-B47D-2CD343C7F9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1285852" y="457200"/>
            <a:ext cx="7705748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20"/>
          <p:cNvSpPr>
            <a:spLocks/>
          </p:cNvSpPr>
          <p:nvPr userDrawn="1"/>
        </p:nvSpPr>
        <p:spPr bwMode="auto">
          <a:xfrm>
            <a:off x="0" y="1763713"/>
            <a:ext cx="6899275" cy="293687"/>
          </a:xfrm>
          <a:custGeom>
            <a:avLst/>
            <a:gdLst/>
            <a:ahLst/>
            <a:cxnLst>
              <a:cxn ang="0">
                <a:pos x="3477" y="10"/>
              </a:cxn>
              <a:cxn ang="0">
                <a:pos x="4057" y="17"/>
              </a:cxn>
              <a:cxn ang="0">
                <a:pos x="4293" y="30"/>
              </a:cxn>
              <a:cxn ang="0">
                <a:pos x="4293" y="50"/>
              </a:cxn>
              <a:cxn ang="0">
                <a:pos x="4329" y="73"/>
              </a:cxn>
              <a:cxn ang="0">
                <a:pos x="4305" y="89"/>
              </a:cxn>
              <a:cxn ang="0">
                <a:pos x="4082" y="99"/>
              </a:cxn>
              <a:cxn ang="0">
                <a:pos x="3675" y="99"/>
              </a:cxn>
              <a:cxn ang="0">
                <a:pos x="3129" y="94"/>
              </a:cxn>
              <a:cxn ang="0">
                <a:pos x="2401" y="94"/>
              </a:cxn>
              <a:cxn ang="0">
                <a:pos x="1733" y="98"/>
              </a:cxn>
              <a:cxn ang="0">
                <a:pos x="657" y="102"/>
              </a:cxn>
              <a:cxn ang="0">
                <a:pos x="1" y="93"/>
              </a:cxn>
              <a:cxn ang="0">
                <a:pos x="0" y="13"/>
              </a:cxn>
              <a:cxn ang="0">
                <a:pos x="657" y="12"/>
              </a:cxn>
              <a:cxn ang="0">
                <a:pos x="1349" y="7"/>
              </a:cxn>
              <a:cxn ang="0">
                <a:pos x="2265" y="9"/>
              </a:cxn>
              <a:cxn ang="0">
                <a:pos x="2834" y="8"/>
              </a:cxn>
              <a:cxn ang="0">
                <a:pos x="3477" y="10"/>
              </a:cxn>
            </a:cxnLst>
            <a:rect l="0" t="0" r="r" b="b"/>
            <a:pathLst>
              <a:path w="4346" h="108">
                <a:moveTo>
                  <a:pt x="3477" y="10"/>
                </a:moveTo>
                <a:cubicBezTo>
                  <a:pt x="3680" y="12"/>
                  <a:pt x="3921" y="14"/>
                  <a:pt x="4057" y="17"/>
                </a:cubicBezTo>
                <a:cubicBezTo>
                  <a:pt x="4192" y="20"/>
                  <a:pt x="4253" y="24"/>
                  <a:pt x="4293" y="30"/>
                </a:cubicBezTo>
                <a:cubicBezTo>
                  <a:pt x="4333" y="36"/>
                  <a:pt x="4286" y="43"/>
                  <a:pt x="4293" y="50"/>
                </a:cubicBezTo>
                <a:cubicBezTo>
                  <a:pt x="4300" y="57"/>
                  <a:pt x="4328" y="67"/>
                  <a:pt x="4329" y="73"/>
                </a:cubicBezTo>
                <a:cubicBezTo>
                  <a:pt x="4331" y="80"/>
                  <a:pt x="4346" y="85"/>
                  <a:pt x="4305" y="89"/>
                </a:cubicBezTo>
                <a:cubicBezTo>
                  <a:pt x="4263" y="93"/>
                  <a:pt x="4186" y="97"/>
                  <a:pt x="4082" y="99"/>
                </a:cubicBezTo>
                <a:cubicBezTo>
                  <a:pt x="3977" y="100"/>
                  <a:pt x="3834" y="99"/>
                  <a:pt x="3675" y="99"/>
                </a:cubicBezTo>
                <a:cubicBezTo>
                  <a:pt x="3516" y="98"/>
                  <a:pt x="3341" y="95"/>
                  <a:pt x="3129" y="94"/>
                </a:cubicBezTo>
                <a:cubicBezTo>
                  <a:pt x="2918" y="93"/>
                  <a:pt x="2634" y="94"/>
                  <a:pt x="2401" y="94"/>
                </a:cubicBezTo>
                <a:cubicBezTo>
                  <a:pt x="2168" y="95"/>
                  <a:pt x="2024" y="97"/>
                  <a:pt x="1733" y="98"/>
                </a:cubicBezTo>
                <a:cubicBezTo>
                  <a:pt x="1442" y="99"/>
                  <a:pt x="946" y="103"/>
                  <a:pt x="657" y="102"/>
                </a:cubicBezTo>
                <a:cubicBezTo>
                  <a:pt x="368" y="101"/>
                  <a:pt x="110" y="108"/>
                  <a:pt x="1" y="93"/>
                </a:cubicBezTo>
                <a:lnTo>
                  <a:pt x="0" y="13"/>
                </a:lnTo>
                <a:cubicBezTo>
                  <a:pt x="109" y="0"/>
                  <a:pt x="432" y="13"/>
                  <a:pt x="657" y="12"/>
                </a:cubicBezTo>
                <a:cubicBezTo>
                  <a:pt x="882" y="11"/>
                  <a:pt x="1082" y="7"/>
                  <a:pt x="1349" y="7"/>
                </a:cubicBezTo>
                <a:cubicBezTo>
                  <a:pt x="1617" y="6"/>
                  <a:pt x="2017" y="8"/>
                  <a:pt x="2265" y="9"/>
                </a:cubicBezTo>
                <a:cubicBezTo>
                  <a:pt x="2513" y="9"/>
                  <a:pt x="2634" y="9"/>
                  <a:pt x="2834" y="8"/>
                </a:cubicBezTo>
                <a:cubicBezTo>
                  <a:pt x="3034" y="9"/>
                  <a:pt x="3273" y="9"/>
                  <a:pt x="3477" y="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endParaRPr lang="fr-FR"/>
          </a:p>
        </p:txBody>
      </p:sp>
      <p:grpSp>
        <p:nvGrpSpPr>
          <p:cNvPr id="14" name="Group 11"/>
          <p:cNvGrpSpPr>
            <a:grpSpLocks/>
          </p:cNvGrpSpPr>
          <p:nvPr userDrawn="1"/>
        </p:nvGrpSpPr>
        <p:grpSpPr bwMode="auto">
          <a:xfrm>
            <a:off x="-214346" y="500042"/>
            <a:ext cx="1646927" cy="1524062"/>
            <a:chOff x="1846" y="4260"/>
            <a:chExt cx="2459" cy="2227"/>
          </a:xfrm>
        </p:grpSpPr>
        <p:sp>
          <p:nvSpPr>
            <p:cNvPr id="15" name="AutoShape 12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6" name="AutoShape 13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7" name="Group 14"/>
          <p:cNvGrpSpPr>
            <a:grpSpLocks/>
          </p:cNvGrpSpPr>
          <p:nvPr userDrawn="1"/>
        </p:nvGrpSpPr>
        <p:grpSpPr bwMode="auto">
          <a:xfrm>
            <a:off x="-214346" y="2652692"/>
            <a:ext cx="1646927" cy="1524062"/>
            <a:chOff x="1846" y="4260"/>
            <a:chExt cx="2459" cy="2227"/>
          </a:xfrm>
        </p:grpSpPr>
        <p:sp>
          <p:nvSpPr>
            <p:cNvPr id="18" name="AutoShape 15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9" name="AutoShape 16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20" name="Group 17"/>
          <p:cNvGrpSpPr>
            <a:grpSpLocks/>
          </p:cNvGrpSpPr>
          <p:nvPr userDrawn="1"/>
        </p:nvGrpSpPr>
        <p:grpSpPr bwMode="auto">
          <a:xfrm>
            <a:off x="-214346" y="4805342"/>
            <a:ext cx="1646927" cy="1524062"/>
            <a:chOff x="1846" y="4260"/>
            <a:chExt cx="2459" cy="2227"/>
          </a:xfrm>
        </p:grpSpPr>
        <p:sp>
          <p:nvSpPr>
            <p:cNvPr id="21" name="AutoShape 18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AutoShape 19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23" name="Group 11"/>
          <p:cNvGrpSpPr>
            <a:grpSpLocks/>
          </p:cNvGrpSpPr>
          <p:nvPr userDrawn="1"/>
        </p:nvGrpSpPr>
        <p:grpSpPr bwMode="auto">
          <a:xfrm>
            <a:off x="-61946" y="671472"/>
            <a:ext cx="1646927" cy="1524062"/>
            <a:chOff x="1846" y="4260"/>
            <a:chExt cx="2459" cy="222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24" name="AutoShape 12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AutoShape 13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26" name="Group 14"/>
          <p:cNvGrpSpPr>
            <a:grpSpLocks/>
          </p:cNvGrpSpPr>
          <p:nvPr userDrawn="1"/>
        </p:nvGrpSpPr>
        <p:grpSpPr bwMode="auto">
          <a:xfrm>
            <a:off x="-61946" y="2824122"/>
            <a:ext cx="1646927" cy="1524062"/>
            <a:chOff x="1846" y="4260"/>
            <a:chExt cx="2459" cy="222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27" name="AutoShape 15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  <p:sp>
          <p:nvSpPr>
            <p:cNvPr id="29" name="AutoShape 16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0" name="Group 17"/>
          <p:cNvGrpSpPr>
            <a:grpSpLocks/>
          </p:cNvGrpSpPr>
          <p:nvPr userDrawn="1"/>
        </p:nvGrpSpPr>
        <p:grpSpPr bwMode="auto">
          <a:xfrm>
            <a:off x="-61946" y="4976772"/>
            <a:ext cx="1646927" cy="1524062"/>
            <a:chOff x="1846" y="4260"/>
            <a:chExt cx="2459" cy="222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31" name="AutoShape 18"/>
            <p:cNvSpPr>
              <a:spLocks noChangeAspect="1" noChangeArrowheads="1"/>
            </p:cNvSpPr>
            <p:nvPr/>
          </p:nvSpPr>
          <p:spPr bwMode="auto">
            <a:xfrm rot="8676056" flipH="1">
              <a:off x="1846" y="4260"/>
              <a:ext cx="2130" cy="2130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  <p:sp>
          <p:nvSpPr>
            <p:cNvPr id="32" name="AutoShape 19"/>
            <p:cNvSpPr>
              <a:spLocks noChangeAspect="1" noChangeArrowheads="1"/>
            </p:cNvSpPr>
            <p:nvPr/>
          </p:nvSpPr>
          <p:spPr bwMode="auto">
            <a:xfrm rot="-8676056">
              <a:off x="2317" y="4499"/>
              <a:ext cx="1988" cy="1988"/>
            </a:xfrm>
            <a:prstGeom prst="lightningBol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fr-F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microsoft.com/office/2007/relationships/media" Target="../media/media2.wav"/><Relationship Id="rId7" Type="http://schemas.openxmlformats.org/officeDocument/2006/relationships/diagramData" Target="../diagrams/data5.xml"/><Relationship Id="rId12" Type="http://schemas.openxmlformats.org/officeDocument/2006/relationships/image" Target="../media/image8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7.png"/><Relationship Id="rId11" Type="http://schemas.microsoft.com/office/2007/relationships/diagramDrawing" Target="../diagrams/drawing5.xml"/><Relationship Id="rId5" Type="http://schemas.openxmlformats.org/officeDocument/2006/relationships/slideLayout" Target="../slideLayouts/slideLayout12.xml"/><Relationship Id="rId10" Type="http://schemas.openxmlformats.org/officeDocument/2006/relationships/diagramColors" Target="../diagrams/colors5.xml"/><Relationship Id="rId4" Type="http://schemas.openxmlformats.org/officeDocument/2006/relationships/audio" Target="../media/media2.wav"/><Relationship Id="rId9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Image 4" descr="gît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429124" y="2432849"/>
            <a:ext cx="4337079" cy="32528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563" name="ZoneTexte 11"/>
          <p:cNvSpPr txBox="1">
            <a:spLocks noChangeArrowheads="1"/>
          </p:cNvSpPr>
          <p:nvPr/>
        </p:nvSpPr>
        <p:spPr bwMode="auto">
          <a:xfrm>
            <a:off x="214282" y="3571876"/>
            <a:ext cx="4191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fr-CA" sz="4000" b="1" dirty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Pour des vacances</a:t>
            </a:r>
            <a:br>
              <a:rPr kumimoji="1" lang="fr-CA" sz="4000" b="1" dirty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</a:br>
            <a:r>
              <a:rPr kumimoji="1" lang="fr-CA" sz="4000" b="1" dirty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en famille</a:t>
            </a:r>
            <a:br>
              <a:rPr kumimoji="1" lang="fr-CA" sz="4000" b="1" dirty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</a:br>
            <a:r>
              <a:rPr kumimoji="1" lang="fr-CA" sz="4000" b="1" dirty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ou entre amis</a:t>
            </a:r>
          </a:p>
        </p:txBody>
      </p:sp>
      <p:grpSp>
        <p:nvGrpSpPr>
          <p:cNvPr id="6" name="Groupe 5"/>
          <p:cNvGrpSpPr/>
          <p:nvPr/>
        </p:nvGrpSpPr>
        <p:grpSpPr>
          <a:xfrm>
            <a:off x="214282" y="500042"/>
            <a:ext cx="4786346" cy="2000264"/>
            <a:chOff x="214282" y="500042"/>
            <a:chExt cx="4786346" cy="2000264"/>
          </a:xfrm>
        </p:grpSpPr>
        <p:sp>
          <p:nvSpPr>
            <p:cNvPr id="10" name="Ellipse 9"/>
            <p:cNvSpPr/>
            <p:nvPr/>
          </p:nvSpPr>
          <p:spPr>
            <a:xfrm>
              <a:off x="500034" y="500042"/>
              <a:ext cx="4500594" cy="2000264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scene3d>
              <a:camera prst="orthographicFront"/>
              <a:lightRig rig="soft" dir="t">
                <a:rot lat="0" lon="0" rev="18000000"/>
              </a:lightRig>
            </a:scene3d>
            <a:sp3d prstMaterial="dkEdge">
              <a:bevelT w="254000" h="44450" prst="rible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5" name="Groupe 4"/>
            <p:cNvGrpSpPr/>
            <p:nvPr/>
          </p:nvGrpSpPr>
          <p:grpSpPr>
            <a:xfrm>
              <a:off x="214282" y="571480"/>
              <a:ext cx="3897093" cy="1500198"/>
              <a:chOff x="214282" y="571480"/>
              <a:chExt cx="3897093" cy="1500198"/>
            </a:xfrm>
          </p:grpSpPr>
          <p:sp>
            <p:nvSpPr>
              <p:cNvPr id="23559" name="Rectangle 7" descr="Papier Kraft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571604" y="1071546"/>
                <a:ext cx="2539771" cy="100013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fr-FR" sz="3600" kern="10">
                    <a:ln w="9525">
                      <a:solidFill>
                        <a:srgbClr val="008000"/>
                      </a:solidFill>
                      <a:round/>
                      <a:headEnd/>
                      <a:tailEnd/>
                    </a:ln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  <a:effectLst>
                      <a:outerShdw dist="563972" dir="14049741" sx="125000" sy="125000" algn="tl" rotWithShape="0">
                        <a:srgbClr val="C7DFD3"/>
                      </a:outerShdw>
                    </a:effectLst>
                    <a:latin typeface="Times New Roman"/>
                    <a:cs typeface="Times New Roman"/>
                  </a:rPr>
                  <a:t>Le gîte</a:t>
                </a:r>
              </a:p>
              <a:p>
                <a:pPr algn="ctr"/>
                <a:r>
                  <a:rPr lang="fr-FR" sz="3600" kern="10">
                    <a:ln w="9525">
                      <a:solidFill>
                        <a:srgbClr val="008000"/>
                      </a:solidFill>
                      <a:round/>
                      <a:headEnd/>
                      <a:tailEnd/>
                    </a:ln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  <a:effectLst>
                      <a:outerShdw dist="563972" dir="14049741" sx="125000" sy="125000" algn="tl" rotWithShape="0">
                        <a:srgbClr val="C7DFD3"/>
                      </a:outerShdw>
                    </a:effectLst>
                    <a:latin typeface="Times New Roman"/>
                    <a:cs typeface="Times New Roman"/>
                  </a:rPr>
                  <a:t>La Sapinière</a:t>
                </a:r>
              </a:p>
            </p:txBody>
          </p:sp>
          <p:grpSp>
            <p:nvGrpSpPr>
              <p:cNvPr id="23560" name="Groupe 8"/>
              <p:cNvGrpSpPr>
                <a:grpSpLocks/>
              </p:cNvGrpSpPr>
              <p:nvPr/>
            </p:nvGrpSpPr>
            <p:grpSpPr bwMode="auto">
              <a:xfrm>
                <a:off x="214282" y="571480"/>
                <a:ext cx="1893888" cy="1339342"/>
                <a:chOff x="1846" y="4260"/>
                <a:chExt cx="2459" cy="2227"/>
              </a:xfrm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</p:grpSpPr>
            <p:sp>
              <p:nvSpPr>
                <p:cNvPr id="23561" name="Éclair 9"/>
                <p:cNvSpPr>
                  <a:spLocks noChangeAspect="1" noChangeArrowheads="1"/>
                </p:cNvSpPr>
                <p:nvPr/>
              </p:nvSpPr>
              <p:spPr bwMode="auto">
                <a:xfrm rot="8676056" flipH="1">
                  <a:off x="1846" y="4260"/>
                  <a:ext cx="2130" cy="2130"/>
                </a:xfrm>
                <a:prstGeom prst="lightningBolt">
                  <a:avLst/>
                </a:prstGeom>
                <a:gradFill rotWithShape="0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  <a:effectLst>
                  <a:outerShdw blurRad="107950" dist="12700" dir="5400000" algn="ctr">
                    <a:srgbClr val="000000"/>
                  </a:outerShdw>
                </a:effectLst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3562" name="Éclair 10"/>
                <p:cNvSpPr>
                  <a:spLocks noChangeAspect="1" noChangeArrowheads="1"/>
                </p:cNvSpPr>
                <p:nvPr/>
              </p:nvSpPr>
              <p:spPr bwMode="auto">
                <a:xfrm rot="-8676056">
                  <a:off x="2317" y="4499"/>
                  <a:ext cx="1988" cy="1988"/>
                </a:xfrm>
                <a:prstGeom prst="lightningBolt">
                  <a:avLst/>
                </a:prstGeom>
                <a:gradFill rotWithShape="0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  <a:effectLst>
                  <a:outerShdw blurRad="107950" dist="12700" dir="5400000" algn="ctr">
                    <a:srgbClr val="000000"/>
                  </a:outerShdw>
                </a:effectLst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</p:grpSp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autoRev="1" fill="hold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0" autoRev="1" fill="hold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1000" autoRev="1" fill="hold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autoRev="1" fill="hold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build="allAtOnce"/>
      <p:bldP spid="23563" grpId="1" build="allAtOnce"/>
      <p:bldP spid="23563" grpId="2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/>
              <a:t>La Sapinière</a:t>
            </a:r>
            <a:br>
              <a:rPr lang="fr-CA"/>
            </a:br>
            <a:r>
              <a:rPr lang="fr-CA" sz="2200"/>
              <a:t>Gîte et centre de plein air</a:t>
            </a:r>
            <a:br>
              <a:rPr lang="fr-CA" sz="2200"/>
            </a:br>
            <a:r>
              <a:rPr lang="fr-CA" sz="2200"/>
              <a:t>Héritage, Qc		1.800.678.3429</a:t>
            </a:r>
            <a:endParaRPr lang="fr-CA" sz="180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2357422" y="2714620"/>
            <a:ext cx="4714908" cy="2643206"/>
          </a:xfrm>
          <a:prstGeom prst="plaqu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>
            <a:normAutofit fontScale="70000" lnSpcReduction="20000"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fr-CA">
                <a:solidFill>
                  <a:schemeClr val="bg2"/>
                </a:solidFill>
              </a:rPr>
              <a:t>Beau temps mauvais temps,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fr-CA">
                <a:solidFill>
                  <a:schemeClr val="bg2"/>
                </a:solidFill>
              </a:rPr>
              <a:t>le gîte La Sapinière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fr-CA">
                <a:solidFill>
                  <a:schemeClr val="bg2"/>
                </a:solidFill>
              </a:rPr>
              <a:t>est la destination idéale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fr-CA">
                <a:solidFill>
                  <a:schemeClr val="bg2"/>
                </a:solidFill>
              </a:rPr>
              <a:t>pour refaire le plein d’énergie.</a:t>
            </a:r>
          </a:p>
          <a:p>
            <a:endParaRPr lang="fr-FR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Une multitude d’activités</a:t>
            </a:r>
          </a:p>
        </p:txBody>
      </p:sp>
      <p:graphicFrame>
        <p:nvGraphicFramePr>
          <p:cNvPr id="11" name="Espace réservé du contenu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84965108"/>
              </p:ext>
            </p:extLst>
          </p:nvPr>
        </p:nvGraphicFramePr>
        <p:xfrm>
          <a:off x="1214414" y="2214554"/>
          <a:ext cx="3643227" cy="3810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Espace réservé du contenu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35275230"/>
              </p:ext>
            </p:extLst>
          </p:nvPr>
        </p:nvGraphicFramePr>
        <p:xfrm>
          <a:off x="5072066" y="2214554"/>
          <a:ext cx="3645114" cy="3810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ZoneTexte 1"/>
          <p:cNvSpPr txBox="1"/>
          <p:nvPr/>
        </p:nvSpPr>
        <p:spPr>
          <a:xfrm>
            <a:off x="1357290" y="5429264"/>
            <a:ext cx="7786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fr-CA" sz="1800" dirty="0"/>
              <a:t>Équipement nécessaire fourni.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fr-CA" sz="1800" dirty="0"/>
              <a:t>Les activités de plein air se pratiquent au Parc </a:t>
            </a:r>
            <a:r>
              <a:rPr lang="fr-CA" sz="1800" dirty="0" err="1"/>
              <a:t>Malbart</a:t>
            </a:r>
            <a:r>
              <a:rPr lang="fr-CA" sz="1800" dirty="0"/>
              <a:t>.</a:t>
            </a:r>
          </a:p>
          <a:p>
            <a:pPr marL="625475" lvl="1" indent="-168275">
              <a:buFont typeface="Arial" pitchFamily="34" charset="0"/>
              <a:buChar char="•"/>
            </a:pPr>
            <a:r>
              <a:rPr lang="fr-CA" sz="1800" dirty="0"/>
              <a:t>Un repas est inclus.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fr-CA" sz="1800" dirty="0"/>
              <a:t>Les randonnées s’adressent à une clientèle de 16 ans et plus.</a:t>
            </a:r>
          </a:p>
        </p:txBody>
      </p:sp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grpId="1" nodeType="click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16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1" grpId="1">
        <p:bldAsOne/>
      </p:bldGraphic>
      <p:bldGraphic spid="12" grpId="0">
        <p:bldAsOne/>
      </p:bldGraphic>
      <p:bldGraphic spid="12" grpId="1">
        <p:bldAsOne/>
      </p:bldGraphic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Nos forfaits</a:t>
            </a:r>
          </a:p>
        </p:txBody>
      </p:sp>
      <p:graphicFrame>
        <p:nvGraphicFramePr>
          <p:cNvPr id="9" name="Liste 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95461469"/>
              </p:ext>
            </p:extLst>
          </p:nvPr>
        </p:nvGraphicFramePr>
        <p:xfrm>
          <a:off x="1214414" y="2500306"/>
          <a:ext cx="3643227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Liste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37971372"/>
              </p:ext>
            </p:extLst>
          </p:nvPr>
        </p:nvGraphicFramePr>
        <p:xfrm>
          <a:off x="5072066" y="2500306"/>
          <a:ext cx="3645114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6631" name="Étoile 2"/>
          <p:cNvSpPr>
            <a:spLocks noChangeArrowheads="1"/>
          </p:cNvSpPr>
          <p:nvPr/>
        </p:nvSpPr>
        <p:spPr bwMode="auto">
          <a:xfrm rot="20447777">
            <a:off x="5573113" y="2178871"/>
            <a:ext cx="3657600" cy="2362200"/>
          </a:xfrm>
          <a:prstGeom prst="star24">
            <a:avLst>
              <a:gd name="adj" fmla="val 29167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fr-CA" sz="2800" b="1">
                <a:solidFill>
                  <a:schemeClr val="tx2">
                    <a:lumMod val="10000"/>
                  </a:schemeClr>
                </a:solidFill>
              </a:rPr>
              <a:t>Aventure</a:t>
            </a:r>
          </a:p>
          <a:p>
            <a:pPr algn="ctr"/>
            <a:r>
              <a:rPr lang="fr-CA" sz="2800" b="1">
                <a:solidFill>
                  <a:schemeClr val="tx2">
                    <a:lumMod val="10000"/>
                  </a:schemeClr>
                </a:solidFill>
              </a:rPr>
              <a:t>149 $</a:t>
            </a:r>
          </a:p>
        </p:txBody>
      </p:sp>
      <p:sp>
        <p:nvSpPr>
          <p:cNvPr id="26630" name="Étoile 1"/>
          <p:cNvSpPr>
            <a:spLocks noChangeArrowheads="1"/>
          </p:cNvSpPr>
          <p:nvPr/>
        </p:nvSpPr>
        <p:spPr bwMode="auto">
          <a:xfrm rot="20447777">
            <a:off x="2144090" y="1678805"/>
            <a:ext cx="3657600" cy="2362200"/>
          </a:xfrm>
          <a:prstGeom prst="star24">
            <a:avLst>
              <a:gd name="adj" fmla="val 29167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fr-CA" sz="2800" b="1">
                <a:solidFill>
                  <a:schemeClr val="tx2">
                    <a:lumMod val="10000"/>
                  </a:schemeClr>
                </a:solidFill>
              </a:rPr>
              <a:t>Escapade</a:t>
            </a:r>
          </a:p>
          <a:p>
            <a:pPr algn="ctr"/>
            <a:r>
              <a:rPr lang="fr-CA" sz="2800" b="1">
                <a:solidFill>
                  <a:schemeClr val="tx2">
                    <a:lumMod val="10000"/>
                  </a:schemeClr>
                </a:solidFill>
              </a:rPr>
              <a:t>99 $</a:t>
            </a:r>
          </a:p>
        </p:txBody>
      </p:sp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28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30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0" grpId="0">
        <p:bldAsOne/>
      </p:bldGraphic>
      <p:bldP spid="26631" grpId="0" animBg="1"/>
      <p:bldP spid="26631" grpId="1" animBg="1"/>
      <p:bldP spid="26630" grpId="0" animBg="1"/>
      <p:bldP spid="2663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/>
          <p:cNvSpPr>
            <a:spLocks noGrp="1" noChangeArrowheads="1"/>
          </p:cNvSpPr>
          <p:nvPr>
            <p:ph type="title"/>
          </p:nvPr>
        </p:nvSpPr>
        <p:spPr>
          <a:xfrm>
            <a:off x="1071538" y="168262"/>
            <a:ext cx="7777192" cy="1403350"/>
          </a:xfrm>
        </p:spPr>
        <p:txBody>
          <a:bodyPr>
            <a:normAutofit/>
          </a:bodyPr>
          <a:lstStyle/>
          <a:p>
            <a:r>
              <a:rPr lang="fr-CA" sz="2800"/>
              <a:t>Forfait Journée du millénaire</a:t>
            </a:r>
          </a:p>
        </p:txBody>
      </p:sp>
      <p:pic>
        <p:nvPicPr>
          <p:cNvPr id="3" name="Calèche.avi">
            <a:hlinkClick r:id="" action="ppaction://media"/>
          </p:cNvPr>
          <p:cNvPicPr>
            <a:picLocks noGrp="1" noChangeAspect="1"/>
          </p:cNvPicPr>
          <p:nvPr>
            <p:ph type="media"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10800" y="3276000"/>
            <a:ext cx="3048000" cy="2286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aphicFrame>
        <p:nvGraphicFramePr>
          <p:cNvPr id="15" name="Diagramme 3"/>
          <p:cNvGraphicFramePr/>
          <p:nvPr>
            <p:extLst>
              <p:ext uri="{D42A27DB-BD31-4B8C-83A1-F6EECF244321}">
                <p14:modId xmlns:p14="http://schemas.microsoft.com/office/powerpoint/2010/main" val="729167919"/>
              </p:ext>
            </p:extLst>
          </p:nvPr>
        </p:nvGraphicFramePr>
        <p:xfrm>
          <a:off x="1066800" y="2362200"/>
          <a:ext cx="4291018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7659" name="Rectangle 2"/>
          <p:cNvSpPr>
            <a:spLocks noChangeArrowheads="1" noChangeShapeType="1" noTextEdit="1"/>
          </p:cNvSpPr>
          <p:nvPr/>
        </p:nvSpPr>
        <p:spPr bwMode="auto">
          <a:xfrm>
            <a:off x="1214414" y="1571612"/>
            <a:ext cx="4789488" cy="6477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fr-F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 Black"/>
              </a:rPr>
              <a:t>Un rappel du passé</a:t>
            </a:r>
          </a:p>
        </p:txBody>
      </p:sp>
      <p:grpSp>
        <p:nvGrpSpPr>
          <p:cNvPr id="5" name="Groupe 4"/>
          <p:cNvGrpSpPr/>
          <p:nvPr/>
        </p:nvGrpSpPr>
        <p:grpSpPr>
          <a:xfrm>
            <a:off x="6426200" y="0"/>
            <a:ext cx="2717800" cy="3071834"/>
            <a:chOff x="6426200" y="0"/>
            <a:chExt cx="2717800" cy="3071834"/>
          </a:xfrm>
        </p:grpSpPr>
        <p:sp>
          <p:nvSpPr>
            <p:cNvPr id="12" name="Ellipse 4" descr="Chêne"/>
            <p:cNvSpPr>
              <a:spLocks noChangeArrowheads="1"/>
            </p:cNvSpPr>
            <p:nvPr/>
          </p:nvSpPr>
          <p:spPr bwMode="auto">
            <a:xfrm>
              <a:off x="6426200" y="0"/>
              <a:ext cx="2717800" cy="3071834"/>
            </a:xfrm>
            <a:prstGeom prst="ellipse">
              <a:avLst/>
            </a:prstGeom>
            <a:ln w="9525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0">
              <a:scrgbClr r="0" g="0" b="0"/>
            </a:lnRef>
            <a:fillRef idx="1002">
              <a:schemeClr val="dk2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 algn="ctr"/>
              <a:endParaRPr kumimoji="1" lang="fr-CA" sz="2800">
                <a:latin typeface="Times New Roman" pitchFamily="18" charset="0"/>
              </a:endParaRPr>
            </a:p>
          </p:txBody>
        </p:sp>
        <p:sp>
          <p:nvSpPr>
            <p:cNvPr id="13" name="Ellipse 5"/>
            <p:cNvSpPr>
              <a:spLocks noChangeArrowheads="1"/>
            </p:cNvSpPr>
            <p:nvPr/>
          </p:nvSpPr>
          <p:spPr bwMode="auto">
            <a:xfrm>
              <a:off x="6705600" y="153846"/>
              <a:ext cx="2159000" cy="2764142"/>
            </a:xfrm>
            <a:prstGeom prst="ellipse">
              <a:avLst/>
            </a:prstGeom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0">
              <a:scrgbClr r="0" g="0" b="0"/>
            </a:lnRef>
            <a:fillRef idx="1002">
              <a:schemeClr val="dk2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 algn="ctr"/>
              <a:r>
                <a:rPr kumimoji="1" lang="fr-CA" sz="2800">
                  <a:solidFill>
                    <a:schemeClr val="bg1"/>
                  </a:solidFill>
                  <a:latin typeface="Times New Roman" pitchFamily="18" charset="0"/>
                </a:rPr>
                <a:t>Seulement</a:t>
              </a:r>
            </a:p>
            <a:p>
              <a:pPr algn="ctr"/>
              <a:r>
                <a:rPr kumimoji="1" lang="fr-CA" sz="4400" i="1">
                  <a:solidFill>
                    <a:schemeClr val="bg1"/>
                  </a:solidFill>
                  <a:latin typeface="Times New Roman" pitchFamily="18" charset="0"/>
                </a:rPr>
                <a:t>100 $</a:t>
              </a:r>
            </a:p>
            <a:p>
              <a:pPr algn="ctr"/>
              <a:r>
                <a:rPr kumimoji="1" lang="fr-CA" sz="2800">
                  <a:solidFill>
                    <a:schemeClr val="bg1"/>
                  </a:solidFill>
                  <a:latin typeface="Times New Roman" pitchFamily="18" charset="0"/>
                </a:rPr>
                <a:t>par famille</a:t>
              </a:r>
            </a:p>
          </p:txBody>
        </p:sp>
      </p:grpSp>
      <p:sp>
        <p:nvSpPr>
          <p:cNvPr id="14" name="Parchemin horizontal 13"/>
          <p:cNvSpPr/>
          <p:nvPr/>
        </p:nvSpPr>
        <p:spPr>
          <a:xfrm>
            <a:off x="4643438" y="5357826"/>
            <a:ext cx="4357718" cy="1214422"/>
          </a:xfrm>
          <a:prstGeom prst="horizontalScroll">
            <a:avLst/>
          </a:prstGeom>
        </p:spPr>
        <p:style>
          <a:lnRef idx="1">
            <a:schemeClr val="accent1"/>
          </a:lnRef>
          <a:fillRef idx="1002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Pour la journée, nous troquons votre voiture contre une calèche</a:t>
            </a:r>
            <a:endParaRPr lang="fr-FR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assé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41252" y="3810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641343"/>
      </p:ext>
    </p:extLst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62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47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0.004 -0.067 -0.046 -0.125 -0.113 -0.129 C -0.177 -0.134 -0.237 -0.089 -0.241 -0.024 C -0.246 0.036 -0.204 0.092 -0.144 0.096 C -0.089 0.099 -0.037 0.062 -0.033 0.006 C -0.029 -0.045 -0.064 -0.093 -0.115 -0.097 C -0.162 -0.1 -0.206 -0.069 -0.209 -0.022 C -0.212 0.02 -0.184 0.061 -0.142 0.063 C -0.104 0.066 -0.068 0.042 -0.065 0.004 C -0.063 -0.03 -0.084 -0.063 -0.117 -0.065 C -0.146 -0.067 -0.175 -0.049 -0.177 -0.02 C -0.179 0.005 -0.164 0.029 -0.14 0.031 C -0.12 0.033 -0.099 0.022 -0.098 0.002 C -0.096 -0.014 -0.104 -0.031 -0.119 -0.033 C -0.131 -0.033 -0.143 -0.029 -0.145 -0.018 C -0.146 -0.011 -0.144 -0.004 -0.138 -0.001 C -0.135 0 -0.133 0 -0.13 -0.001 E" pathEditMode="relative" ptsTypes="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547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video>
              <p:cMediaNode>
                <p:cTn id="6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14" grpId="0" animBg="1"/>
      <p:bldP spid="1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Popularité grandissante</a:t>
            </a:r>
          </a:p>
        </p:txBody>
      </p:sp>
      <p:graphicFrame>
        <p:nvGraphicFramePr>
          <p:cNvPr id="13" name="Espace réservé du graphique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89833143"/>
              </p:ext>
            </p:extLst>
          </p:nvPr>
        </p:nvGraphicFramePr>
        <p:xfrm>
          <a:off x="1343025" y="2362200"/>
          <a:ext cx="7496175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797" name="ZoneTexte 5"/>
          <p:cNvSpPr txBox="1">
            <a:spLocks noChangeArrowheads="1"/>
          </p:cNvSpPr>
          <p:nvPr/>
        </p:nvSpPr>
        <p:spPr bwMode="auto">
          <a:xfrm>
            <a:off x="2600325" y="4076700"/>
            <a:ext cx="7537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>
                <a:solidFill>
                  <a:schemeClr val="bg1"/>
                </a:solidFill>
              </a:rPr>
              <a:t>12350 </a:t>
            </a:r>
          </a:p>
        </p:txBody>
      </p:sp>
      <p:sp>
        <p:nvSpPr>
          <p:cNvPr id="33798" name="ZoneTexte 6"/>
          <p:cNvSpPr txBox="1">
            <a:spLocks noChangeArrowheads="1"/>
          </p:cNvSpPr>
          <p:nvPr/>
        </p:nvSpPr>
        <p:spPr bwMode="auto">
          <a:xfrm>
            <a:off x="5367432" y="4508500"/>
            <a:ext cx="6447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 dirty="0">
                <a:solidFill>
                  <a:schemeClr val="bg1"/>
                </a:solidFill>
              </a:rPr>
              <a:t>8105 </a:t>
            </a:r>
          </a:p>
        </p:txBody>
      </p:sp>
      <p:sp>
        <p:nvSpPr>
          <p:cNvPr id="33799" name="ZoneTexte 7"/>
          <p:cNvSpPr txBox="1">
            <a:spLocks noChangeArrowheads="1"/>
          </p:cNvSpPr>
          <p:nvPr/>
        </p:nvSpPr>
        <p:spPr bwMode="auto">
          <a:xfrm>
            <a:off x="3184525" y="3825875"/>
            <a:ext cx="6719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>
                <a:solidFill>
                  <a:schemeClr val="bg1"/>
                </a:solidFill>
              </a:rPr>
              <a:t>15175</a:t>
            </a:r>
          </a:p>
        </p:txBody>
      </p:sp>
      <p:sp>
        <p:nvSpPr>
          <p:cNvPr id="33800" name="ZoneTexte 8"/>
          <p:cNvSpPr txBox="1">
            <a:spLocks noChangeArrowheads="1"/>
          </p:cNvSpPr>
          <p:nvPr/>
        </p:nvSpPr>
        <p:spPr bwMode="auto">
          <a:xfrm>
            <a:off x="3848100" y="2619375"/>
            <a:ext cx="723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 dirty="0">
                <a:solidFill>
                  <a:schemeClr val="bg1"/>
                </a:solidFill>
              </a:rPr>
              <a:t>27864</a:t>
            </a:r>
          </a:p>
        </p:txBody>
      </p:sp>
      <p:sp>
        <p:nvSpPr>
          <p:cNvPr id="33801" name="ZoneTexte 9"/>
          <p:cNvSpPr txBox="1">
            <a:spLocks noChangeArrowheads="1"/>
          </p:cNvSpPr>
          <p:nvPr/>
        </p:nvSpPr>
        <p:spPr bwMode="auto">
          <a:xfrm>
            <a:off x="6564317" y="3378200"/>
            <a:ext cx="6719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>
                <a:solidFill>
                  <a:schemeClr val="bg1"/>
                </a:solidFill>
              </a:rPr>
              <a:t>19125</a:t>
            </a:r>
          </a:p>
        </p:txBody>
      </p:sp>
      <p:sp>
        <p:nvSpPr>
          <p:cNvPr id="33802" name="ZoneTexte 10"/>
          <p:cNvSpPr txBox="1">
            <a:spLocks noChangeArrowheads="1"/>
          </p:cNvSpPr>
          <p:nvPr/>
        </p:nvSpPr>
        <p:spPr bwMode="auto">
          <a:xfrm>
            <a:off x="5843592" y="3644900"/>
            <a:ext cx="7008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A" sz="1400" dirty="0">
                <a:solidFill>
                  <a:schemeClr val="bg1"/>
                </a:solidFill>
              </a:rPr>
              <a:t>17022</a:t>
            </a:r>
          </a:p>
        </p:txBody>
      </p:sp>
      <p:pic>
        <p:nvPicPr>
          <p:cNvPr id="11" name="Main" descr="C:\Users\Jocelyne\AppData\Local\Microsoft\Windows\Temporary Internet Files\Content.IE5\PG0AFJSY\MC900343747[1].wm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74220" flipV="1">
            <a:off x="7299528" y="801125"/>
            <a:ext cx="45044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56069E-6 C -0.19618 -0.0326 -0.39219 -0.06497 -0.47639 1.56069E-6 C -0.56059 0.06497 -0.53298 0.22728 -0.50538 0.38982 " pathEditMode="relative" ptsTypes="a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539 0.39028 C -0.49948 0.37593 -0.48091 0.31042 -0.47032 0.30417 C -0.45973 0.29792 -0.44809 0.34259 -0.44219 0.35278 " pathEditMode="relative" rAng="0" ptsTypes="aaa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-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23 0.35208 C -0.43698 0.31944 -0.41841 0.18449 -0.40573 0.15694 C -0.39306 0.1294 -0.37483 0.18056 -0.36667 0.18681 " pathEditMode="relative" rAng="0" ptsTypes="aaa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9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771 0.18611 C -0.35365 0.17824 -0.30591 0.09468 -0.28282 0.13935 C -0.25973 0.18403 -0.24028 0.38912 -0.22917 0.45486 " pathEditMode="relative" rAng="0" ptsTypes="aaa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65 0.45625 C -0.22709 0.41852 -0.22691 0.25069 -0.21823 0.22986 C -0.20955 0.20903 -0.18525 0.31019 -0.17657 0.33125 " pathEditMode="relative" rAng="0" ptsTypes="aa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-1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657 0.33125 C -0.17032 0.32106 -0.15157 0.27431 -0.13907 0.26944 C -0.12657 0.26458 -0.10973 0.29537 -0.10209 0.30208 " pathEditMode="relative" rAng="0" ptsTypes="aaa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5" y="-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09 0.3 L -0.07032 0.32639 C -0.05868 0.32639 -0.04809 0.33056 -0.03646 0.32847 C -0.02778 0.32847 -0.01146 0.34144 -0.00417 0.34144 C 0.0059 0.34144 0.01614 0.3375 0.03507 0.3375 L 0.04843 0.18218 L 0.06302 0.36944 L 0.08055 0.34444 L 0.09496 0.3375 L 0.13038 0.34352 C 0.14635 0.34051 0.15955 0.32755 0.17552 0.32245 C 0.18125 0.32153 0.19461 0.32037 0.20347 0.32245 C 0.21198 0.32454 0.21944 0.33843 0.22222 0.33935 C 0.22673 0.34352 0.23698 0.33935 0.24271 0.34144 L 0.25156 0.34444 L 0.26771 0.34444 " pathEditMode="relative" rAng="0" ptsTypes="FfffFFFFFffffFFF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-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33797" grpId="0"/>
      <p:bldP spid="33798" grpId="0"/>
      <p:bldP spid="33799" grpId="0"/>
      <p:bldP spid="33800" grpId="0"/>
      <p:bldP spid="33801" grpId="0"/>
      <p:bldP spid="338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ppelez 1"/>
          <p:cNvSpPr>
            <a:spLocks noChangeArrowheads="1" noChangeShapeType="1" noTextEdit="1"/>
          </p:cNvSpPr>
          <p:nvPr/>
        </p:nvSpPr>
        <p:spPr bwMode="auto">
          <a:xfrm>
            <a:off x="2628900" y="4572008"/>
            <a:ext cx="3886200" cy="5810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kern="10" spc="72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Appelez-nous</a:t>
            </a:r>
          </a:p>
        </p:txBody>
      </p:sp>
      <p:sp>
        <p:nvSpPr>
          <p:cNvPr id="5" name="Téléphone 1"/>
          <p:cNvSpPr txBox="1"/>
          <p:nvPr/>
        </p:nvSpPr>
        <p:spPr>
          <a:xfrm>
            <a:off x="2843808" y="4365104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200" b="1" dirty="0">
                <a:solidFill>
                  <a:srgbClr val="7F6F6F"/>
                </a:solidFill>
              </a:rPr>
              <a:t>1.800.678.3429</a:t>
            </a:r>
            <a:endParaRPr lang="fr-FR" sz="3200" dirty="0"/>
          </a:p>
        </p:txBody>
      </p:sp>
      <p:sp>
        <p:nvSpPr>
          <p:cNvPr id="30724" name="Losange 3"/>
          <p:cNvSpPr>
            <a:spLocks noChangeArrowheads="1"/>
          </p:cNvSpPr>
          <p:nvPr/>
        </p:nvSpPr>
        <p:spPr bwMode="auto">
          <a:xfrm>
            <a:off x="1981200" y="152400"/>
            <a:ext cx="5181600" cy="3505200"/>
          </a:xfrm>
          <a:prstGeom prst="diamond">
            <a:avLst/>
          </a:prstGeom>
          <a:ln w="5715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fr-CA" sz="4000">
                <a:solidFill>
                  <a:schemeClr val="bg2"/>
                </a:solidFill>
                <a:effectLst/>
              </a:rPr>
              <a:t>Prenez l’air</a:t>
            </a:r>
          </a:p>
          <a:p>
            <a:pPr algn="ctr"/>
            <a:r>
              <a:rPr lang="fr-CA" sz="4000">
                <a:solidFill>
                  <a:schemeClr val="bg2"/>
                </a:solidFill>
                <a:effectLst/>
              </a:rPr>
              <a:t>de</a:t>
            </a:r>
          </a:p>
          <a:p>
            <a:pPr algn="ctr"/>
            <a:r>
              <a:rPr lang="fr-CA" sz="4000">
                <a:solidFill>
                  <a:schemeClr val="bg2"/>
                </a:solidFill>
                <a:effectLst/>
              </a:rPr>
              <a:t>La Sapinière</a:t>
            </a:r>
          </a:p>
        </p:txBody>
      </p:sp>
      <p:sp>
        <p:nvSpPr>
          <p:cNvPr id="10" name="Téléphone 2"/>
          <p:cNvSpPr/>
          <p:nvPr/>
        </p:nvSpPr>
        <p:spPr>
          <a:xfrm>
            <a:off x="2430000" y="3927600"/>
            <a:ext cx="4500594" cy="1705759"/>
          </a:xfrm>
          <a:prstGeom prst="wav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3200" b="1" dirty="0">
                <a:solidFill>
                  <a:srgbClr val="7F6F6F"/>
                </a:solidFill>
                <a:latin typeface="Comic Sans MS" pitchFamily="66" charset="0"/>
              </a:rPr>
              <a:t>1.800.678.3429</a:t>
            </a:r>
            <a:endParaRPr lang="fr-FR" dirty="0"/>
          </a:p>
        </p:txBody>
      </p:sp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Bleu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167</Words>
  <Application>Microsoft Office PowerPoint</Application>
  <PresentationFormat>Affichage à l'écran (4:3)</PresentationFormat>
  <Paragraphs>61</Paragraphs>
  <Slides>7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5" baseType="lpstr">
      <vt:lpstr>Arial</vt:lpstr>
      <vt:lpstr>Arial Black</vt:lpstr>
      <vt:lpstr>Comic Sans MS</vt:lpstr>
      <vt:lpstr>Franklin Gothic Book</vt:lpstr>
      <vt:lpstr>Franklin Gothic Medium</vt:lpstr>
      <vt:lpstr>Times New Roman</vt:lpstr>
      <vt:lpstr>Wingdings 2</vt:lpstr>
      <vt:lpstr>Promenade</vt:lpstr>
      <vt:lpstr>Présentation PowerPoint</vt:lpstr>
      <vt:lpstr>La Sapinière Gîte et centre de plein air Héritage, Qc  1.800.678.3429</vt:lpstr>
      <vt:lpstr>Une multitude d’activités</vt:lpstr>
      <vt:lpstr>Nos forfaits</vt:lpstr>
      <vt:lpstr>Forfait Journée du millénaire</vt:lpstr>
      <vt:lpstr>Popularité grandissante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Gîte La Sapinière</dc:title>
  <dc:creator/>
  <cp:lastModifiedBy/>
  <cp:revision>1</cp:revision>
  <dcterms:created xsi:type="dcterms:W3CDTF">2021-01-27T19:49:34Z</dcterms:created>
  <dcterms:modified xsi:type="dcterms:W3CDTF">2021-01-29T14:43:54Z</dcterms:modified>
</cp:coreProperties>
</file>